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39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21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08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46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04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75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2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029">21802 3052 0,'0'17'32,"0"36"-17,0-18-15,0 18 0,17 53 16,-17-53-16,0 0 16,0-18-16,18 53 15,-18-35-15,0-17 0,18-19 16,-18 19-16,0 16 15,0-34-15,0 0 16,-18-18-16</inkml:trace>
  <inkml:trace contextRef="#ctx0" brushRef="#br0" timeOffset="27676.9529">21678 3704 0,'0'0'16,"18"71"-16,-18-36 0,0 0 16,0 18-1,0-35-15,17-1 0,1 1 16,0-18-16,-1 0 16,19 0-16,-1-18 0,36-34 15,-36 16-15,18-17 16,-36 18-16,1 17 15,0 1-15,17-18 0</inkml:trace>
  <inkml:trace contextRef="#ctx0" brushRef="#br0" timeOffset="28277.9811">25488 3246 0,'18'0'15,"-18"17"-15,0 1 16,0 52 0,17-34-16,-17 52 0,0-35 15,18-18-15,-18 53 16,18-52-16,-18-1 0,17 35 16,-17-52-1,18-18-15,-18 18 16</inkml:trace>
  <inkml:trace contextRef="#ctx0" brushRef="#br0" timeOffset="28494.0543">25453 3739 0,'0'0'15,"18"53"-15,-1-17 0,1-19 16,-18 1-16,17 17 15,1-17-15,0-18 16,-1 0-16,1 0 16,17-35-16,1-1 15,-19 1-15,1 0 16,0-1-16,-1 1 0,36-18 16</inkml:trace>
  <inkml:trace contextRef="#ctx0" brushRef="#br0" timeOffset="29223.1741">31609 3193 0,'0'17'16,"0"54"-1,0-36-15,0 18 0,0 35 16,0-35-16,0 0 15,0 0-15,0 53 16,0-71-16,0-17 16,0-1-16,18 1 0,-18 0 15,-18-18 1</inkml:trace>
  <inkml:trace contextRef="#ctx0" brushRef="#br0" timeOffset="29435.3869">31485 3687 0,'0'0'0,"0"35"0,0 18 15,18 17-15,0 1 16,-1-54-16,1 1 16,0 0-16,17-18 15,-17 0-15,17 0 16,-18-18-16,54-35 15,-53 18-15,-1 0 0,19-1 16,-19 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0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47">19262 14799 0,'0'18'0,"0"17"15,0 0-15,0 36 16,0-18-16,0 17 16,0-34-16,0-1 15,0-18-15,17 1 0,1 0 0</inkml:trace>
  <inkml:trace contextRef="#ctx0" brushRef="#br0" timeOffset="19391.7154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75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06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26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37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7">19685 16775 0,'0'0'0,"-18"17"16,1 19-16,-19 52 15,36-53 1,-17 18-16,17 17 15,0-34-15,35-1 16,-17-17-16,17-1 0,53-17 16,0 0-1,-52 0-15,17 0 0,-18 0 16,18 0 0,-36 0-16</inkml:trace>
  <inkml:trace contextRef="#ctx0" brushRef="#br0" timeOffset="29218.8246">18662 17533 0,'0'-18'31,"35"18"-31,-17-17 16,17 17-16,0 0 0,1-18 15,-19 18-15,54 0 16,-53 0-16,17-17 16,-18 17-16,-34 0 15</inkml:trace>
  <inkml:trace contextRef="#ctx0" brushRef="#br0" timeOffset="29524.8113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1">19226 17815 0,'0'18'32,"18"0"-17,0-1 1,17 1-16,18-1 15,-35 1-15,17 0 16,-18-1-16,19 1 0,-1 17 16,-17-35-16,17 18 15</inkml:trace>
  <inkml:trace contextRef="#ctx0" brushRef="#br0" timeOffset="30185.2472">19456 17798 0,'0'0'16,"-36"17"-16,19 1 0,17 0 0,-35 34 15,17-34-15,0 35 16,18-35-16,0-1 15,-17 1-15,17 0 16,17-18-16</inkml:trace>
  <inkml:trace contextRef="#ctx0" brushRef="#br0" timeOffset="30692.565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21">20126 17815 0,'0'18'16,"18"-18"-16,17 35 15,-17-17 1,-1-18-16,18 17 0,-17 1 16,35 17-16,-35-35 15,17 18 1,-17-18-16,-1 18 16</inkml:trace>
  <inkml:trace contextRef="#ctx0" brushRef="#br0" timeOffset="31237.5389">20373 17745 0,'-18'17'16,"36"-34"-16,-53 52 0,17-17 15,0-1-15,-17 54 16,17-36-16,-17 53 16,35-52-16,0-19 15,0 19-15,0-19 16,18-17 0</inkml:trace>
  <inkml:trace contextRef="#ctx0" brushRef="#br0" timeOffset="31569.9224">20602 17498 0,'0'0'0,"18"17"16,-18 36-1,18-17-15,-1 52 16,1-35-16,-1-18 16,-17 18-16,18-18 0,-18 0 15,18 36-15,-1-36 16,-17 1-16,18-19 0,-18 1 15,0 0-15,18-36 16,-18 0 0,0 1-16</inkml:trace>
  <inkml:trace contextRef="#ctx0" brushRef="#br0" timeOffset="31889.8243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65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57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56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5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76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47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5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01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16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39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69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32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62">23954 14711 0,'-18'35'16,"0"0"-16,18 1 15,-17 87 1,17-88-16,0 36 15,17-53-15,-17-1 0,18-17 16,0 0-16</inkml:trace>
  <inkml:trace contextRef="#ctx0" brushRef="#br0" timeOffset="127463.8603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52">24430 14940 0,'18'53'15,"-36"-106"-15,53 124 0,-17-54 16,-1 1-16,36-18 16,-35 0-16,17-18 15,-17 1-15,0-1 16,-18-17-16,0-18 15,-18 35-15,0-17 0,-17 17 16,17 1-16,1-1 0,-36 18 16,35 0-1,1 0-15</inkml:trace>
  <inkml:trace contextRef="#ctx0" brushRef="#br0" timeOffset="132468.2537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67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2">28469 13688 0,'0'-18'16,"0"36"-1,0-1-15,0 1 16,18 17-16,-18 18 0,0 0 16,0-18-16,17 18 15,-17-17-15,0 17 0,0-18 16,18-18-16,-18 36 15,0-35-15</inkml:trace>
  <inkml:trace contextRef="#ctx0" brushRef="#br0" timeOffset="145146.0805">28663 13864 0,'18'0'0,"-1"18"16,1-1-16,35 19 16,-35-19-16,17 1 15,18 35 1,-18-35-16,0-1 0,-17 1 16,17-1-16,1 1 15</inkml:trace>
  <inkml:trace contextRef="#ctx0" brushRef="#br0" timeOffset="145347.1157">28963 13882 0,'-35'35'0,"70"-70"0,-88 88 15,18-36-15,17 19 0,1-19 16,-19 54-16,19-54 16,-1 36-1,18-35-15</inkml:trace>
  <inkml:trace contextRef="#ctx0" brushRef="#br0" timeOffset="145631.1107">29298 13688 0,'0'17'16,"18"36"-1,-18-17-15,17-1 0,1 71 16,-18-53-16,18 52 16,-18-52-16,0 0 15</inkml:trace>
  <inkml:trace contextRef="#ctx0" brushRef="#br0" timeOffset="153985.2445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26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03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02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079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29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26">22807 8237 0,'-18'0'16,"36"0"-1,0 36 1,17-1-16,-17 0 16,17 0-16,0 18 0,53 71 15,-52-54 1,17 1-16,-18-18 0,18 17 0,-18-17 16,0 0-16,18 0 15,-17-18-15,-1 1 0,18 17 16,-36-36-16,1 1 15,-18 0-15</inkml:trace>
  <inkml:trace contextRef="#ctx0" brushRef="#br1" timeOffset="204286.5995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68">26423 8026 0,'0'0'16,"18"-18"-16,-1 18 15,1 18 1,0 17-16,17 0 15,18 71-15,-18-35 16,0-18-16,36 70 16,-18-70-16,17 35 15,-17-35-15,-17-18 0,34 18 16,-35-35-16,-17 0 16,17-1-1,-52-17 1</inkml:trace>
  <inkml:trace contextRef="#ctx0" brushRef="#br1" timeOffset="205212.0375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75">32015 8061 0,'0'0'16,"17"18"-16,1-1 0,0 1 16,-1 17-16,1 18 0,17-18 15,71 124 1,-71-124-16,53 71 16,-35-53-16,35 35 15,-35-52-15,18 34 16,-36-35-16,-17-17 15,17 0-15,-17-18 16</inkml:trace>
  <inkml:trace contextRef="#ctx0" brushRef="#br1" timeOffset="206148.3782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35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031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15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91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21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81">31644 12118 0,'0'0'0,"0"18"0,18 52 16,-18 36 0,17-35-1,-17-36-15,36 18 16,-1-36-16,-17-17 0,70 0 15,-35 0-15,0-17 16,70-36-16,-70 35 16,0-17-16,18-18 15,-36 35-15,0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32:59.0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1217 2434 0,'0'-17'63,"0"-1"-48,18 0 1,-1-17 0,19 17-16,-36 1 15,17-1-15,1 18 0,0-18 31,-1 18-31,-17-17 0,18 17 16,-18 17 0,17-17-1,1 0 17,0 0-17,-1 18-15,36 0 31,36-18-15,-37 0-16,72 0 16,-89 0-16,18 0 15,-18 0-15,18 0 0,0 0 16,0 0-16,53 0 16,-53 0-16,0 0 15,0 0-15,0-18 0,0 18 16,-1 0-16,1 0 0,0 18 15,0-18-15,0 17 16,0 1-16,0 0 0,0-18 0,53 35 16,-53-35-1,0 0-15,17 18 0,-17-18 16,0 0-16,17 0 0,-17 0 16,18 0-16,-18-18 0,0 18 15,17-18-15,-17 18 0,0-17 16,18-1-16,-18 18 15,0-18-15,-1 18 0,1 0 16,0 0-16,0 0 0,18 0 16,-18 18-16,17-18 0,54 0 15,-54 18-15,-17-18 16,18 0-16,-18 0 0,0 0 16,0 0-16,17 0 15,-17 0-15,0 0 0,0 0 16,0 0-16,0-18 0,0 18 15,52-18-15,-69 1 16,-1 17-16,0 0 16,-17-18-16,0 18 0,-36 0 62,0 0-46,18-18-1,-17 18-15,17-17 16,-18 17 15,0 0-31,-17 17 16,17 1-16,1-18 16,-1 18-16,-17-1 0,0 1 15,-1 0-15,1 17 0,-18-17 16,18-1-16,0 1 0,-1-1 15,19 19-15,-1-36 16,0 17-16,18 1 0,0 0 16</inkml:trace>
  <inkml:trace contextRef="#ctx0" brushRef="#br0" timeOffset="832.0807">5151 2275 0,'0'0'0,"-18"36"16,18-1-16,-18 36 16,18-19-16,0 1 15,0 0-15,0 18 0,0 17 16,0-17-16,0 17 0,0 18 15,0-1-15,0 1 0,0 0 16,0 18-16,-17-19 0,17 37 16,-18 122-1,18-140-15,0 17 0,0-18 16,-18-17-16,18 106 16,0-124-16,0 0 15,0-17-15,0-1 0,-17 71 16,17-88-16,0 0 15,0 18-15,0-18 0,0 0 16,17 52 0,-17-69-16,18-1 0,-18 0 0,18 18 15,-18-35-15,0-1 16,0 1-16,-18 17 16,18-17-1,0 0 1,-18-1-16,18 1 15,0 17 1,0-17-16,0-1 16,0 1-1,0 0-15,0-1 0,-17 1 0,17 0 16,-18-18-16,18 17 16,-18 1-16,1-18 15,-1 0-15,-17 18 0,17-18 16,-17 0-16,0 0 0,-1 0 15</inkml:trace>
  <inkml:trace contextRef="#ctx0" brushRef="#br0" timeOffset="4576.4954">8590 2910 0,'18'0'31,"-1"0"-15,1-35 0,0 35-16,-1-17 15,19-1-15,-19 0 16,19 1-16,-1-19 16,18 19-16,0-19 0,17-17 15,18 18-15,1-35 0,16 17 16,1-18-16,0 1 0,212-142 15,-213 159 1,37-35 0,-90 53-16,1 17 0,-17 0 0,-19 1 15,-17 34 32,-17-17-31</inkml:trace>
  <inkml:trace contextRef="#ctx0" brushRef="#br0" timeOffset="5076.2994">10195 1993 0,'18'18'31,"0"-18"-31,-1 0 0,107 35 16,-54-17 0,18-18-16,195 17 15,34 1 1,-193 0-16,175 17 16,-193-35-1,-17 0-15,16 0 16,-16 0-16,-1 0 0,0 0 0,-18-18 15,-17 18-15,0-17 16,-17 17-16,-1-18 0,-17 18 16,-18-18-1,-18 18 48,0 18-48,-17 0-15,0 17 16,-1-17-16,-17 17 0,1 18 16,-178 70-1,160-70-15,-18 0 16,-1 0-16,1 0 0,35-18 16,0 18-16,18-18 0,17-17 15,18 17-15,0-17 0,0 17 16,18-35-16</inkml:trace>
  <inkml:trace contextRef="#ctx0" brushRef="#br0" timeOffset="5533.5135">12241 2134 0,'18'0'0,"-36"0"31,18 36-16,-17-19-15,-1 19 16,18 16-16,0 1 0,0 0 16,0 18-16,-18 17 0,18 0 15,0 0-15,0 18 0,0 0 16,0 0-16,18 0 16,-18 0-16,0-1 0,18 1 15,-18-18-15,0 1 0,17-19 16,1 18-16,0-17 0,-1-1 15,1 1-15,0-18 16,-1 18-16,1-19 0,-18-16 16,18-1-16,-18 0 0,0 1 15,0-19-15,-18-17 16,0 0-16</inkml:trace>
  <inkml:trace contextRef="#ctx0" brushRef="#br0" timeOffset="5883.4498">12365 4269 0,'-35'17'15,"-1"19"1,1-1-16,-124 124 16,89-71-1,-18 35-15,-18 1 0,18 17 16,-18 0-16,35 0 15,1-17-15,-1-36 0,36-35 16,-1 0-16,19-18 0,-1 0 16,1-17-16,17-1 0,-18-17 15</inkml:trace>
  <inkml:trace contextRef="#ctx0" brushRef="#br0" timeOffset="13636.1775">24853 3757 0,'0'-18'46,"35"1"-30,-17-1-16,17-17 0,18 0 16,0-1-16,88-87 15,-52 52-15,-1-17 16,0 0-16,18 0 0,0-18 16,17 18-16,1-18 0,-19 18 15,19-1-15,-18 19 0,0-1 16,-18 18-16,-18 1 0,36-19 15,-88 53-15,-1 1 16,-17-1-16,-35 18 16,-18 35-1</inkml:trace>
  <inkml:trace contextRef="#ctx0" brushRef="#br0" timeOffset="14003.1527">25224 3722 0,'0'0'0,"0"-18"16,17 1 0,1-1-1,0 0-15,-1 1 0,18-19 16,1 1-16,-1 0 0,18-18 16,0 0-16,17 0 0,19-18 15,-1-17-15,18 18 0,-1-18 16,1-1-16,18 19 15,-36-1-15,0 18 0,-17 0 16,-36 18-16,0 0 0,-17 0 16,-18 17-16,18-17 0</inkml:trace>
  <inkml:trace contextRef="#ctx0" brushRef="#br0" timeOffset="14218.2255">26582 2364 0,'0'0'16,"0"53"-16,17-36 0,-17 18 15,18-17-15,0 17 0,-1-17 0,1 0 16,0-18-16,-1 0 15,-17 17-15,18-17 0</inkml:trace>
  <inkml:trace contextRef="#ctx0" brushRef="#br0" timeOffset="14430.7904">26688 2611 0,'0'17'15,"17"-17"-15,1 0 16,0 0-16,-1 0 16,-17-17-16,-17 34 15,17 1 17,-18-18-17,18 17-15</inkml:trace>
  <inkml:trace contextRef="#ctx0" brushRef="#br0" timeOffset="14669.4263">26688 2611 0,'0'0'0,"35"17"16,-35 1 15,0 35-16,0-18-15,18-17 16,-18 17-16,0 0 16,0 1-16,0-1 0,0 0 15,0-17-15,0 17 0,-18-17 16,0-1-16,18 1 0,-17-18 16</inkml:trace>
  <inkml:trace contextRef="#ctx0" brushRef="#br0" timeOffset="15271.5161">26705 2840 0,'0'18'16,"0"-1"62,0 1-47,0-1 1,-35 19-17,0-1 1,17-17-16,-17 17 0,0 0 0,-1 0 15,-17 1-15,18-1 16,-141 106 0,105-88-16,1 0 0,-19 0 15,19 17-15,-142 89 16,53-18 0,106-88-1,1 0 1,16 0-1,36-35-15,-17-1 16,-1-17-16,18 18 0,-18 0 16,1-1-1,-1-17 1</inkml:trace>
  <inkml:trace contextRef="#ctx0" brushRef="#br0" timeOffset="15462.5256">25329 4110 0,'0'18'15,"0"-1"1</inkml:trace>
  <inkml:trace contextRef="#ctx0" brushRef="#br0" timeOffset="16310.2942">23319 7426 0,'0'0'16,"17"0"-1,1 0-15,70 0 16,-17 0-16,17 0 15,0 0-15,18 0 0,0 0 16,0 0-16,17-18 0,0 1 16,-17-1-16,0 18 15,-18-18-15,-17 18 0,-18 0 16,-18 0-16,0 0 16,-17 0-16,-18 18 0,-18-18 15</inkml:trace>
  <inkml:trace contextRef="#ctx0" brushRef="#br0" timeOffset="16966.2167">19262 7461 0,'0'0'0,"0"18"0,-18-18 16,36 0 0,35 0-1,0 0-15,17 0 0,1 0 0,17 0 16,0 0-16,0-18 16,0 18-16,18 0 0,-18 0 15,1-17-15,-19 17 0,1 0 16,-18 0-16,-18 0 0,-17 0 15,-1 0-15</inkml:trace>
  <inkml:trace contextRef="#ctx0" brushRef="#br0" timeOffset="19225.5493">20814 3775 0,'0'-18'31,"35"-17"-31,-17 17 16,17-17-16,-17-18 0,17 0 15,53-53 1,-17 36-16,-18-19 0,0 1 16,17 0-16,-17 0 0,0 0 15,0 0-15,-18 17 0,18 0 16,-35 36-16,-1 0 15,-17 17-15,0 1 0,0-1 16,0 0-16,0 1 0,18 17 16,0 0 15,-1 0-15,1 17-1,0 1-15,17-18 16,-18 18-16,1-18 15,88 0 1,-88 0-16,17 0 16,-17 0-16,-1 0 0,18 17 15,-17-17 1,-18 18 0,0-1-1,0 1 1,-18 0-16,1-1 15,-1 1-15,1 17 0,-19 1 16,-17 17-16,18-1 0,-36 19 16,19 0-16,-19-1 0,0 1 15,1-1-15,-1 1 16,1-18-16,17 17 16,-18-34-16,18 16 0,18-16 15,0-1-15,0 0 0,17-17 0,18 0 16,0-1-16,0 1 15,18-18-15,-1 0 16</inkml:trace>
  <inkml:trace contextRef="#ctx0" brushRef="#br0" timeOffset="19646.6684">21908 2611 0,'0'0'16,"0"17"-16,-18 18 0,18 1 0,0-1 16,-18 89-1,18-72-15,0 90 16,0-72-16,18-17 0,0 0 0,-1-18 15,18 36 1,-17-54-16,-36 1 47,1-18-47,-36 35 16,18 1-16,-1-1 0,-122 106 15,-54 18 1,-53 17-1,54-17 1,122-36 0,89-34 15</inkml:trace>
  <inkml:trace contextRef="#ctx0" brushRef="#br0" timeOffset="20777.7332">29528 3775 0,'0'-18'16,"0"0"-16,0 1 15,17-18-15,1 17 0,17-17 16,0-1-16,18-52 15,-17 35-15,-1 18 0,0 0 16,0-1-16,-17 1 0,35-18 16,-35 18-16,-1 35 15,-17-18-15,0 36 47,0 17-31,18-35-16,-1 18 0,1-18 15,0 17-15,35-17 16,-18 0-16,0 18 0,53-18 16,-52 0-16,-1 0 15,18 0 1,-53 18 0,-35 17-1,-1-17-15,19 17 0,-19-17 16,1-1-16,0 19 0,0-19 15,-18 1-15,17-1 0,1 1 16,0 17-16,0-35 16,17 18-16,0 0 0,1-1 15,34-17 1</inkml:trace>
  <inkml:trace contextRef="#ctx0" brushRef="#br0" timeOffset="21108.1108">30339 3334 0,'18'17'16,"-36"-34"-16,36 52 0,-1-17 0,-17-1 15,35 54 1,-17-53-16,0 17 0,35 18 15,-36-36-15,1 1 16,-18 0-16,18-18 0,-18 17 16,0 1-1,-36 0 1,19-18-16,-1 17 0,0 1 0,-17-1 16,0 1-16,0 0 0,-1 17 15,-17 0-15,18 1 0,-18-1 16,-35 35-1,53-34-15,17-1 0,-17 0 16,17 1-16,0-19 0</inkml:trace>
  <inkml:trace contextRef="#ctx0" brushRef="#br0" timeOffset="32342.4699">1341 7391 0,'-18'0'31,"36"17"16,-1 1-32,1 0-15,17-18 16,0 17-16,1-17 16,-1 0-16,18-17 0,0 17 15,17-18-15,1 0 0,-1 18 16,1-17-16,0 17 16,-1 0-16,1 0 0,-1 0 15,18 0-15,-17 0 0,17 0 16,18 0-16,-18 0 0,18 0 15,-18-18-15,18 18 0,-18 0 16,0 0-16,-17-18 0,17 18 16,-17 0-16,-1 0 15,1 0-15,-1 0 0,-17 0 16,18 0-16,17 0 16,-35 0-16,-18 0 0,1 0 15,-1 0-15,-18 18 16,1-18-16,0 0 0,-54 0 15</inkml:trace>
  <inkml:trace contextRef="#ctx0" brushRef="#br1" timeOffset="68251.6953">1182 7673 0,'0'-18'15,"0"36"16,0 0 1,0-1-17,17 1-15,-17 17 16,0-17-16,0-1 16,0 19-16,18-19 0,-18 36 15,0-17 1,0-19-16,0 18 0,0 1 0,0-19 15,0 19-15,0-1 16,0 18-16,0-18 0,0 0 16,0 54-1,0-54-15,0 18 0,0-18 0,0 53 16,0-52 0,0 16-16,-18-16 0,18-1 15,0 18-15,0-18 0,0 18 16,-17-18-16,17 18 0,0-17 15,0 16-15,-18-16 0,18 52 16,0-53-16,0 1 16,-17 52-1,17-53-15,0 0 0,0 18 16,0-18-16,0 18 0,0-17 16,0-1-16,0 18 15,-18-18-15,18 18 0,0-18 0,0 1 16,0 17-16,0-18 15,0 18-15,0 0 0,0 35 16,0-53-16,0 18 16,-18-18-16,18 18 0,0-18 15,0 1-15,0 17 0,0-18 16,0-17-16,0 17 0,0 0 16,0 0-16,0-17 15,0 17-15,0 1 0,0-19 16,0 19-16,0-19 0,0 18 15,0 1-15,0-19 0,0 19 16,0-1-16,0 0 16,0 18-16,-17-18 15,17-17-15,0 17 0,0-17 16,0 17-16,0-17 0,17 0 16,-17-1-16,0 1 0,0-1 15,18 1-15,-18 0 16,18-1-16,-1-17 15,-17 18 1,18-18 0,-1 18 46,1-18-46,0 0-1,-1-18-15,1 18 16,0 0 0,-1 0-1,1 0-15,0 18 16,17-18-16,-18 0 16,1 0-16,17 0 15,1 0 1,-19 0-16,1 17 0,17-17 15,1 18 1,-1-18-16,-18 0 16,19 0-16,-19 18 0,19-18 0,-19 0 15,1 0-15,17 0 0,-17 17 16,17-17-16,-17 0 0,17 0 16,0 0-1,-17 0-15,17 0 0,-17 0 16,-1 0-16,36 0 15,-35 0-15,0 0 0,-1 0 16,19 0 0,-19 0-16,1 0 15,0 0 1,-1 0-16,-17 18 0,18-18 16,-1 0-1,1 0-15,0 0 0,-1 0 16,-17-18-16,18 18 0,0 0 15,-1 0-15,19-17 16,34-1 0,-17 18-1,-35-18-15,17 18 16,53-17 0,18-1-1,17 18 1,-34-18-1,-54 18-15,18 0 0,88-17 16,-88-1 0,35 18-16,-35 0 15,-18 0-15,18 0 0,-18 0 16,18 0-16,0 0 0,-17 0 16,16 0-16,-16-18 0,17 18 15,-18 0-15,18 0 16,-18 0-16,0 0 0,54 0 15,-54 0-15,0 0 16,-17 0-16,17 0 0,0 0 16,1 0-16,-19 0 0,19 0 15,-19 0-15,1 0 16,35 0 0,-36 0-1,1 0-15,-18 18 31,18-18-31,-1 0 16,1 0 0,0 18-16,-1-18 0,1 0 15,17 0-15,0 17 16,-17-17-16,0 18 16,-1-18-16,1 0 0,0 18 0,-1-18 15,1 17-15,0-17 16,-1 0-16,1 0 15,-18-17 17,-18 17-17,18-18-15,-17 18 16,17-18 0,0 1-1,0-1 1,0 0-16,0 1 15,0-1-15,0-35 16,-18 36 0,18-19-16,0 1 0,0-36 15,0 36 1,0 0-16,0 0 0,0-1 0,0 1 16,0 0-16,0 0 15,0 17-15,-18-17 0,18 17 16,0-17-16,0-1 0,0 1 15,-17 18-15,17-19 0,0 1 16,0 0-16,0-1 0,0-17 16,17 18-16,-17-18 0,0-17 15,18 17 1,-18 18-16,0-1 0,18-17 16,-18 18-16,0-53 15,17 35-15,-17 0 0,0 18 16,0-18-16,0 0 15,0 0-15,0 0 0,-17 0 0,17 0 16,-18-35 0,18 35-16,0 18 0,-18 0 15,18-18-15,0 17 0,0-17 16,0 18-16,-17-18 0,17 18 16,0-18-16,0 18 0,0-18 15,0 18-15,0-1 16,-18-17-16,18 18 0,0 0 15,-18 0-15,18-1 0,0 1 16,0 0-16,0-1 0,0 1 16,0-35-1,0 34-15,0-17 0,0 18 16,18 0-16,-18-18 0,18 18 16,-18-1-16,17 1 0,-17-18 15,0 36 1,0-1-1,0 0 32,0 1-15,18 17-17,-18-18 1,18 0-1,-18 1-15,17-1 16,-17 0 0,0 1-16,0-1 15,0 1 1,0-1-16,-17 0 16,17 1-1,-18 17 1,18-18-16,-18 18 15,1 0 17,-1 18-1,0-18-15,1 0-16,-1 0 15,0 0-15,1 0 16,-1 0-16,0 0 0,1 0 15,-1 0-15,1 0 0,-19 0 16,19 0-16,-19-18 0,1 18 16,0 0-16,0 0 15,-1 0-15,-17 0 0,18 0 16,0-18-16,-18 18 0,18 0 16,-18 0-16,0 0 0,17 0 15,-16 0-15,-1 0 16,0 0-16,-18 0 0,18 0 15,0 0-15,-17 0 0,17 0 0,-18 0 16,-52 0 0,70 0-16,-18 0 0,1 0 15,17 0-15,-18 0 0,18 0 16,-17 0-16,17-17 16,0 17-16,-18 0 0,19 0 15,-19 0-15,18 0 0,0 0 16,-17 0-16,17 0 0,-18 0 15,18 0-15,-17 0 0,17 0 16,0 0-16,-53-18 16,53 18-16,0 0 15,0 0-15,0 0 0,0 0 16,1 0-16,16 0 0,-17 0 16,18 0-16,0 18 0,-1-18 15,1 0-15,-18 17 16,36-17-16,-1 0 0,0 0 15,1-17 1,-1-1-16,18 0 16,0 1-16</inkml:trace>
  <inkml:trace contextRef="#ctx0" brushRef="#br1" timeOffset="73858.0042">4780 8326 0,'-17'0'16,"17"17"46</inkml:trace>
  <inkml:trace contextRef="#ctx0" brushRef="#br2" timeOffset="92893.1934">1905 7638 0,'-18'0'47,"18"17"-32,-17-17 17,-1 0-17,0 0 1,1 0-16,-18 0 0,17 0 16,0 18-16,1-18 0,-1 0 15,0 18 1,1-18-16,-1 0 0,0 0 94,18 17-63,0 1-16,0-1 1,0 19 0,0-19-16,0 19 0,0-19 0,0 19 15,0-19-15,0 19 16,18-19-16,-18 18 0,0-17 16,18 17-16,-18 1 0,17-1 15,-17 0-15,0-17 0,0 17 16,18 0-16,-18 1 0,0-1 15,18-17-15,-18 17 16,0 0-16,0 0 0,0 1 16,17-19-16,-17 19 0,0-1 15,0-17-15,18 17 0,-18 0 16,18 0 0,-18 18-16,0-17 0,17-1 15,-17 0-15,0 53 16,-17 18-1,17-18 1,17-17 0,-17-36-1,0 0-15,0 54 16,0-1 0,0 0-1,0 18 1,0-89-1,-17 54-15,17-36 16,0-17-16,0 17 0,0 1 16,-18-1-16,18-18 0,0 19 15,0 17 1,0-18-16,0 0 0,0-17 0,0 52 16,0-52-16,-18 17 15,18 1-15,0-1 16,-17 0-16,-1 53 15,18-52-15,0-19 16,0 19-16,0-1 0,0-18 16,0 19-16,18-19 15,-18 1-15,0 0 0,0 17 16,0-17 0,0 17-16,0-18 0,0 1 0,0 17 15,0 18 1,0-35-16,0 17 0,0 0 0,0-17 15,0 17 1,17-17-16,-17 0 0,0 17 16,18-17-16,-18-1 15,0 19 1,0-19-16,0 1 16,0-1-16,0 1 15,0 17 1,18-17-1,-18 17 1,0-17 0,0 0 15,0-1-15,17-17 15,-17 18 0,18-18-15,-1 17-1,1-17 1,0 0 0,-1 0-1,1 0-15,0 0 0,-1 0 16,1 0-1,0 0-15,-1 18 16,1-18 0,-1 0-16,1 0 0,0 0 15,-1 0-15,1-18 16,0 18 0,-1 0-16,1 0 15,0 0 1,-1 0-16,1 0 15,0 0-15,-1 0 16,1 0-16,-1 0 16,1 0-16,0 0 15,-1 0-15,36 0 16,0 0 0,0 18-1,-18-18 1,54 0-1,-72 0-15,18 0 0,1 0 16,-19 0-16,19 0 0,-19 0 16,19 18-16,-1-18 15,-17 0-15,17 17 16,0-17-16,-17 0 0,17 18 0,0-18 16,1 0-16,-19 0 15,18 0-15,-17 0 0,17 18 0,-17-18 16,0 0-16,17 0 15,-17 0-15,-1 0 0,18 17 16,1-17-16,-19 0 16,1 0-16,17 0 0,-17 0 15,0 0-15,35 0 16,-18 18 0,0-36-16,-17 18 15,52 0 1,18 0-1,-70 0-15,17-17 0,54-1 16,-19 0 15,1 18-15,-36-17-16,0 17 16,-17 0-16,0 0 0,-1 0 15,1 0-15,17 0 16,-17 0-16,-1-18 0,19 18 0,-19 0 15,1 0 1,0-18-16,-1 18 0,1 0 0,-1 0 16,19 0-16,-19 0 0,1 0 15,0-17-15,-1 17 0,1 0 16,17-18-16,-17 18 0,-1 0 16,1-17-16,17 17 15,-17 0 1,17-18-1,-17 18-15,0 0 0,-1 0 16,1 0 0,0-18-16,-1 18 15,18 0 1,-17 0-16,0 0 0,17 0 0,18-17 16,-35 17-1,17-18-15,-18 18 0,19-18 16,-1 18-16,0 0 0,1 0 15,-1 0-15,-18 0 0,19 0 16,-1 0-16,0 18 0,1-18 16,-1 18-16,-17-18 0,17 17 15,0-17-15,-17 0 16,-1 0-16,1 18 0,0-18 16,-18 18-1,0-1 1,-18-17-1,0-17 1,1-1 0,-1 0-1,18 1 1,-18 17-16,18-18 16,0 0-16,-17 1 0,17-1 0,-18 0 15,1 1 1,17-1-16,0 1 0,-18-36 15,18 35 1,0 0-16,0 1 0,0-1 16,0-17-16,-18 17 0,18 0 15,0-17-15,0 18 16,0-19-16,-17 19 0,17-19 16,0 1-16,0 17 0,-18-17 15,18 18-15,0-54 16,-18 0-16,18 54 15,0-18-15,0-1 16,0-70-16,0 71 16,0-18-1,0 18-15,0 0 0,0 17 16,-17-17-16,17 17 0,0-17 16,0 0-16,0-1 0,0 19 15,0-19-15,0 1 16,0-18-16,0 36 15,0-19-15,0 1 0,0 17 16,0-35 0,0 0-16,0 36 0,0-18 15,0 17-15,0 0 16,0 1-16,0-1 0,0 0 16,0-17-16,0 17 0,0 1 15,0-18-15,-18 17 0,18 0 16,0-17-16,0 17 0,0-70 31,0 18-15,0 52-16,0-53 15,0 36-15,18 0 0,-18-18 16,0 18-16,0-1 0,0-17 16,0 18-16,-18-18 0,18 18 15,0-18-15,-18 18 16,18-18-16,-17 18 0,17-1 15,0 1-15,0 0 0,-18-1 16,18 19-16,0-18 0,0-1 16,0 1-16,0 0 0,0-1 15,0 1-15,0 0 0,0 0 16,0-1-16,0 1 16,0 0-16,0 0 0,0-1 15,0 19-15,0-19 0,0 19 16,0-19-16,0 19 0,0-1 15,18 18-15,-18-18 0,0 1 47,17 17-31,-17-18 0,0 1-16,0-1 15,0 0 1,0 1-1,0-1-15,18-35 16,-18 35 0,0 1 62,-18 17-16,1 0-30,17 17-17,-18-17 1,0 0-1,1 18 1,-1-18-16,1 0 16,-1 0-16,0 0 15,1 18 1,-1-18-16,0 0 16,1 0-16,-1 0 15,0 17-15,1-17 0,-1 0 16,1 0-16,-1 18 0,0-18 15,-17 0-15,17 0 16,1 0-16,-1 0 0,0 0 16,1 0-16,-1 0 0,1 0 15,-1 0-15,0 0 16,1 0-16,-1 0 0,0 0 16,-17 0-1,17 0-15,1 0 0,-1 0 16,-17 0-16,-36 0 15,-35 0 1,18 18 0,-18-18-1,71 0 1,0 0-16,0 0 0,-1 0 16,-52 0-1,-18 0 1,71 0-16,-53 0 15,70-18-15,-17 18 16,0 0-16,-1 0 0,1 0 16,17 0-16,-17-18 15,0 18-15,0 0 0,17-17 0,-17 17 16,17 0-16,-17 0 16,17 0-16,0-18 0,-17 18 15,0 0-15,17 0 0,-17 0 16,17 0-16,-17 0 0,17 0 15,-17 0-15,0 0 0,0 0 16,17 0-16,-17 0 0,-1 18 16,1-18-16,18 0 0,-19 0 15,19 0-15,-19 0 16,1 0-16,0 0 16,17 0-16,0 0 0,1 0 15,-1 0-15,1 0 16,-1 0-16,0-18 15,1 18 1,-1 18-16,0-18 16,1 0-16,-1 17 0,0-17 15,-34 18 1,34-18-16,-17 0 16,17 0-1,0 0-15,-17 0 16,17-18-16,1 18 15,-18 0-15,-1 0 0,-17 0 16,0 18-16,18 0 0,-124-1 16,54 1 15,34-18-15,53 0-1,18-18-15,0 36 47,0 0-31,18-18-1,-18 17-15,0 1 0,18-18 16</inkml:trace>
  <inkml:trace contextRef="#ctx0" brushRef="#br3" timeOffset="106814.0818">1217 8308 0,'-18'0'16,"18"-18"15,-17 18-15,34 0 46,1 0 17,0 0-79,17 0 15,-17 0 1,-1 0-16,1-17 0,17 17 15,-17 0-15,-1 0 16,1 0 0,0 0-16,-18 17 0,17-17 15,1 0-15,0 0 0,-1 0 16,1 0-16,0 0 0,-1 0 16,19 0-1,-19-17-15,1 17 0,-1 0 0,1 0 16,0 0-16,-1 0 15,19 0-15,-19 0 16,19 0-16,-19 0 16,1-18-16,-1 18 0,1 0 15,17 0 1,-17 0-16,0 0 0,-1 0 16,1 0-16,0 0 0,34 0 15,-34 0-15,17 0 16,1 0-16,-19 0 0,19-18 15,-19 18-15,19 0 0,-19 0 16,18 0-16,1 0 16,-1-17-16,-17 17 0,17 0 15,35-18-15,-52 18 16,17 0-16,-17 0 0,17 0 16,-17 0-16,0 18 0,17-18 15,-18 0-15,36 0 16,-17 0-16,-19 0 15,19 0-15,-19 0 0,1 17 16,0-17-16,-1 0 0,1 0 16,-1 0-16,19 0 0,-1 0 15,-17 0 1,17 0-16,-17 0 0,-1 0 16,1 0-16,-1 0 0,1 0 15,0 0-15,-1 0 0,1 0 16,0 0-16,-1 0 0,1 0 15,17 0-15,-17 0 0,17 0 16,-17 0-16,-1 0 16,19 0-16,-1 0 15,-17 0-15,17 0 16,0 18-16,0-18 16,-17 0-16,17 0 0,-17 0 15,17 0-15,-17 0 0,0 0 16,-1 0-16,1 0 15,17 0-15,-17 0 0,-1 0 16,36 0 0,-35 18-16,0-18 0,-1 0 0,18 0 15,-17 0-15,0 0 0,-1 0 16,1 0-16,17 0 16,-17 0-16,35 0 15,-18 0-15,0 0 0,18 0 16,-35 0-1,0 0-15,-1-18 0,1 18 16,0 0 15,-18 18-15,17-18-16,1 0 16,-1 0-1,1 0 1,0 0-1,-1 0 1,1 17 0,0-17-1,-18-17-15,17 17 16,1 0 0,-18-18-1,18 18 1,-1 0-16,1 0 15,-1-18 1,1 18-16,17-17 16,-17 17-16,0 0 15,-1 0-15,1 0 0,0 0 16,-1 0 0,1 0-1,0 0 220,-18 17-204,0 1 0,0 0-15,0-1-16,0 1 15,0 17 1,0-17-16,0-1 0,0 1 16,0 17-16,-18-17 0,18 0 15,0-1-15,0 36 16,0-17-16,0-19 15,0 1-15,0 17 0,-18-17 16,18 17-16,0 0 0,0-17 16,0 17-16,0 0 0,0-17 15,0 17-15,0-17 0,0 17 16,0-17-16,0 0 0,-17 17 16,17-18-16,0 1 15,-18 53 1,18-54-16,0 19 0,0-19 15,0 1-15,0 0 0,0 34 16,18-34 0,-18 17-16,0 1 15,0-1-15,0-17 0,0 70 16,0-35 0,0 17-1,0 1 16,0-1-15,0 19 0,-18-1-1,18-53-15,0 18 16,0-18-16,0-17 16,0 17-16,0-17 0,0 17 15,0-17-15,0 17 0,18 0 16,-18-17-16,0 17 0,0-17 15,0 17-15,17 0 0,-17-17 16,0 17-16,0 1 0,0-1 16,18-18-16,-18 19 15,0-19-15,18 19 0,-18-19 16,0 1-16,0 0 0,0-1 16,0 1-16,0-1 0,0 1 15,0 0 1,0-1-16,0 1 0,0 0 15,0 17-15,0-17 16,0-1-16,0 18 16,0 1-16,0-19 15,0 19-15,17-19 0,-17 1 16,0 0-16,0-1 0,0 19 16,0-19-16,0 1 15,18 35 1,-18-36-16,0 1 0,17 0 0,-17-1 15,0 1-15,18 17 16,-18-17-16,0 17 0,0-17 16,18 17-1,-18-17-15,0 17 0,0-17 16,0-1-16,0 1 0,0-1 16,0 1-1,0 0-15,0-1 0,0 36 16,0-17-16,0-19 15,0 1-15,0 17 0,0-17 16,0-1-16,-18-17 0,18 18 16,0 0-16,0-1 31,0-34 0,0-1-15</inkml:trace>
  <inkml:trace contextRef="#ctx0" brushRef="#br3" timeOffset="109957.7092">1270 8255 0,'-18'0'15,"1"0"1,17 18 0,0-1-1,-18 1-15,18 0 0,0 17 16,0-18-16,0 19 0,0-1 16,0 0-16,0 1 15,0-19-15,0 36 0,0-18 16,0 1-16,0 17 0,0-18 15,0 71 1,0-71-16,18 18 0,-18 0 16,0 0-16,0 0 0,0-18 15,0 18-15,0 0 0,0-18 16,0 18-16,0-18 0,0 18 16,17-18-16,-17 1 15,0 17-15,18-18 0,-18 35 16,0-34-16,18-1 15,-18-17-15,0 17 0,0-17 16,0 17-16,0 0 0,0-17 16,0 17-16,0 0 0,0 1 15,0-1-15,0 0 0,0 0 16,0 1-16,0-19 16,-18 54-1,18-36-15,0 0 0,0 1 0,0-1 16,0 0-16,0 36 15,0-36-15,-18 0 0,18 1 16,0 17-16,0 52 16,0-69-1,0-1-15,0 0 0,0 71 16,0-71 0,0 1-16,0 34 15,0-34-15,0-1 16,0 0-16,0 0 0,0 54 15,0-54 1,0 0-16,0 0 0,0-17 16,0 17-16,0 1 15,0-19-15,0 18 0,0-17 0,0 0 16,0-1 0,0 1-1,0 0-15,0-1 0,0 19 16,0 34 15,0-17-15,18-18-1,-18-17 1,0 0 0,18-18 30,-1 0 17,1 0-47,0 0-1,17-18 1,-18 18-16,1 0 0,0 0 15,-1 0 1,1 0-16,0 0 16,-1 0-16,1 0 15,0 0 1,-1 0-16,1 0 16,0 0-1,-1 0-15,1 0 0,-1 0 16,1 0-16,0 0 15,-1 0-15,-17-18 16,18 18-16,0 0 16,-1 0 31,1 0-32,0 0 1,-1 0-16,1 0 0,-1 0 15,1 0 1,0 0 0,-1 0 15,1 0-15,-18-17-1,35 17 1,1 0-1,-1 0 1,0 0 0,0 0-1,-17 0-15,17 0 16,-17 0 0,17 0-1,-17 0-15,0 0 0,-1 0 16,1 0-16,-1 0 15,1 0-15,0 0 0,-1 0 16,1-18-16,53 18 16,-54-18-1,1 18-15,-1 0 0,1 0 16,0 0 0,-1 0-16,1 0 15,0 18 1,-1-18-16,1 0 0,0 0 0,52 0 15,-52 0 1,-1 0-16,19 18 0,-19-18 16,1 0-16,17 0 15,-17 0-15,17 0 0,-17 17 16,17-17-16,0 0 0,-17 0 16,17 0-16,-17 0 0,17 0 15,0 18-15,-17-18 0,17 0 16,1 0-16,-19 0 15,19 0-15,-19 0 0,36 0 16,-35 0-16,-1 18 16,19-18-16,-19 0 0,19 17 15,-1-17 1,-17 18-16,17-18 0,0 18 16,53-1-1,-52-17-15,-1 0 0,18 0 16,-18 0-16,0 0 15,1 0-15,-19 18 0,36-18 16,-18 0-16,-17 17 16,17-17-1,-17 18-15,0-18 16,-1 0-16,19 0 16,-19 0-1,18 0 1,-17 0-1,0 0 1,-1 0-16,1-18 16,0 18-1,-1 0-15,1 0 16,0-17 0,17 17-1,-18 0-15,19 0 0,-19-18 16,1 18-16,17 0 0,-17 0 15,-18-17-15,18 17 16,-1 0-16,1 0 16,-18-18-1,17 18 1,1 0 31,0 18-16,-1-18-15,1 0-16,-18-18 0,18 18 0,-1 0 15,1 0 1,0-18 0,-1 18-16,1 0 31,0 0-16,-18-17 1,17 17-16,1 0 16,-1 0-1,1 0 1,-18-18 15,-18 18-15,18-18 31,-17 1 0,17-19-47,0 19 15,0-1-15,0-17 0,0 17 16,0-17-16,-18 17 0</inkml:trace>
  <inkml:trace contextRef="#ctx0" brushRef="#br4" timeOffset="124037.1519">2099 8290 0,'18'0'16,"-18"-17"0,0-1-1,-18 18 17,0 0-17,1 0 1,-1-18-16,0 18 0,1 0 15,-18 0-15,17 0 16,-17 0-16,-1 0 0,1 0 16,-53 18-1,70-18-15,-17 0 0,17 0 0,1 0 16,-1 0-16,0 0 31,18-18-15,0 36-1,0 17 1,0-17 0,0 35-16,-17-36 15,17 1-15,0 17 0,0-17 16,0 53 0,0-36-16,0 0 0,0 0 0,-18 18 15,18-17-15,0 17 0,0-1 16,0 1-16,0 0 15,0 18-15,-17-18 0,17 0 16,0 0-16,0 0 0,0-1 16,-18 1-16,18 0 0,18-17 15,-18 16-15,17 19 16,-17-36-16,18 1 16,-18 16-16,17-16 0,-17-1 15,0 0-15,0 1 0,0 17 16,0-18-16,0 0 0,0 18 15,18-18-15,-18 18 16,0-18-16,0 1 0,0-1 16,0 18-16,0-18 0,0 0 15,0 1-15,18 34 16,-18-34-16,17-19 0,-17 19 16,0-1-16,18 35 15,0-34-15,-18-1 16,0 0-16,0 0 0,17 1 15,-17-1-15,0 0 0,0 1 16,0-1-16,0 0 0,0 0 16,0 1-16,0-1 0,0 0 15,0-17-15,0 0 0,18 17 16,-18 0-16,0-17 0,18 17 16,-18 0-16,0-17 15,0 17-15,0 0 0,0-17 16,0 35-1,0-35-15,0 17 0,17-17 16,-17-1-16,0 1 0,0-1 16,0 1-1,0 0-15,0-1 0,0 1 16,0 17 0,-17-17-16,17 0 0,0-1 0,0 1 15,0 0-15,0-1 16,0 1-16,0-1 0,17-17 15,-17 18-15,0 0 16,0-1 15,0 1 1,18 0-1,-1-18 16,1 17-16,0-17-15,-1 0-1,1 0-15,0 0 0,-1 0 0,19 0 16,-19 0-16,1 0 15,17 0-15,-17 0 0,-1 0 16,19 0-16,-19 0 0,1 0 16,17 0-16,-17 0 15,0 0-15,34 0 16,-34 0-16,17 0 0,-17 0 16,0 0-16,17 0 0,-17 0 15,17 0-15,18 0 16,-36 0-16,19 0 0,-1 0 15,0 0-15,-17-17 16,17 17-16,0 0 0,18-18 16,-17 18-16,-1 0 15,-17 0-15,17-18 0,0 18 16,-17 0-16,17 0 0,-17 0 16,17 0-16,-17 0 0,17 0 15,0 0-15,0 0 0,1 0 16,-1 0-16,0-17 15,0 17-15,1 0 0,-1 0 16,36 0 0,-36 17-16,35-17 15,-34 0-15,-1 0 0,0 0 16,1 0-16,-1 0 0,0 0 16,0 0-16,1 0 0,-1-17 15,-17 17-15,17 0 0,0 0 16,0 0-16,1 0 15,-1 0-15,-17 0 0,17 0 16,0 0-16,0 0 0,1 0 16,-19 0-16,19 0 0,-19 0 15,19 0-15,-19 0 16,18 0-16,-17 0 0,17 0 0,-17 0 16,17 0-16,18 0 15,-18 0-15,-17 0 16,70 0-1,-70 0-15,17 0 0,1 0 16,-19 0-16,18 0 0,-17 0 16,17 17-16,-17-17 0,0 0 15,-1 0-15,19 0 16,-19 0-16,1 0 16,-1 0-16,1 0 0,0 0 15,-1 0 63,1 0-62,0 0 0,-1 0 15,1 0-16,0 0-15,-1 0 32,1 0-32,-1 0 15,-17-17-15,18 17 16,0 0 0,-1 0 15,-17-18 0,0 0-15,0 1-1,0-1 1,0 1-16,0-1 0,-17 0 16,17 1-16,0-19 0,0 19 15,0-1-15,0-17 16,0-1-16,0 19 0,0-18 15,0-1-15,0 1 0,0 17 16,0-17-16,0-53 16,0 53-1,0-1-15,0-34 16,0 35-16,0-1 0,-18 1 16,18 0-16,0 17 0,0-35 15,0 35 1,0-17-16,0 18 0,-18-1 0,18-35 31,0 18-31,0 17 0,0-17 0,0 0 16,0-1-16,0 1 0,0 17 15,0-17-15,0 0 0,0 0 16,0 17-16,0-17 0,0-1 16,0 19-16,0-19 15,18 1-15,-18 0 0,0 0 16,0-1-16,0 1 0,0 0 15,0-1-15,0 1 0,0 0 16,0 0-16,0-1 0,0 1 16,0 0-16,0-36 15,-18 36 1,18 0-16,0 17 0,0-53 16,0 36-1,0 0-15,0-18 0,0 18 0,0-36 16,0 36-1,0 17-15,0-17 0,0-36 16,18 19 0,-18 16-16,0 1 0,18-36 15,-18 18 1,0 18-16,0 0 0,0-18 0,-18 35 16,18-35-1,0 36-15,0-1 0,0 1 16,0-19-16,0-34 15,18 52-15,-18-52 16,0 34 0,0 19-16,0-19 0,0 19 15,0-1-15,0 0 16,0 1 0,0-1-16,0 0 15,0 1-15,0-1 16,0 1-16,0-1 0,0 0 15,0 1-15,0-1 16,0 0-16,0 1 16,0-1 15,17 18-31,-17-18 0,18 1 16,-18-1-1,18 18 1,-18-17-1,0-1 32,-18 18 63,0 0-95,-17-18 1,17 18-16,1 0 0,-18 0 0,17 0 16,-17 0-16,-18 0 15,35 0-15,0 18 16,-52-18-1,17 0 1,-18 0 0,1 0-1,17 0 1,0 0-16,18 18 16,17-18-16,0 0 15,1-18-15,-1 18 31,-17-18-15,17 18-16,1 0 0,-1 0 16,0 0-16,-17 0 0,17 0 15,-17 0-15,18 0 0,-19 18 16,1-18-16,17 0 16,-17 0-16,0 0 0,17 0 15,-35 0 1,36 0-16,-1 0 0,0 0 0,1 18 15,-19-18-15,19 0 16,-1 0-16,-17 0 0,0 0 0,17 0 16,-53 17-1,36-17-15,-18 0 0,18 18 16,-18-18-16,18 0 0,-53 17 16,35 1-16,17-18 15,1 18-15,0-18 0,-1 0 16,19 0-16,-18 0 15,-1 0-15,19 0 0,-1 0 16,-17 0-16,-1-18 0,1 18 16,18 0-16,-19 0 0,1 0 15,0 0-15,-1 0 16,1 0-16,18 0 0,-36 18 0,35-18 16,-106 17-1,89-17-15,18 0 16,-19 18-16,-17-18 15,36 0-15,-1 0 0,0 0 16,1 0-16,-1-18 16,1 18-16,-1 0 0,-17-17 15,17 17-15,0 0 0,1 0 16,-1 0-16,0 0 16,1 0-16,-1 0 0,1 0 0,-1 0 15,0 0 1,-17-18-1,17 18-15,1-18 0,-19 18 16,19 0-16,-1 0 0,-17 0 16,17 0-16,1 0 0,-1 0 15,0 0-15,18 18 0,18 0 16</inkml:trace>
  <inkml:trace contextRef="#ctx0" brushRef="#br4" timeOffset="125415.2469">2364 8290 0,'-18'0'0,"18"-17"15,0-1 17,18 18 15,17 0-47,-17 0 15,-1 0-15,18 0 0,1 0 16,34 0-1,-17 0-15,0 0 0,0 0 16,0 0-16,0 0 0,0 0 16,0 0-16,0 0 0,0 0 15,35 18 1,-35-18-16,0 17 0,-18-17 0,18 0 16,0 0-16,53 18 15,-71-18-15,18 0 16,0 0-16,-18 0 0,18 0 15,0 0-15,-18 0 0,0 0 16,18 0-16,-18 0 0,-17 0 16,88 18-1,-71-18-15,1 0 16,-1 0-16,0-18 0,0 18 16,54 0-1,-72 0-15,18 0 0,1 18 16,-1-18-16,0 0 0,1 0 15,34-18 1,-52 18-16,17-18 0,-17 18 16,-1-17-16,1 17 0,0 0 15,-1 0 1,1 0 0,0-18-1,-1 18-15,54-18 16,-54 18-1,1 0-15,17 0 0,-17-17 16,0 17-16,17 0 16,-18 0-16,1 0 0,0 0 15,17 0-15,-17-18 0,17 18 16,-17 0-16,-1 0 0,1 0 16,17 0-1,-17 0-15,-1 18 0,1-18 0,0 0 16,-1 17-16,1-17 15,0 0-15,-1 0 16,1 0-16,-18-17 16,-18 17-1,18-18-15,-17 18 16,-1-18 0</inkml:trace>
  <inkml:trace contextRef="#ctx0" brushRef="#br4" timeOffset="125500.9752">5256 8184 0,'0'0'16,"0"-17"-16,-17 17 0,17-18 16</inkml:trace>
  <inkml:trace contextRef="#ctx0" brushRef="#br4" timeOffset="125682.9596">5256 8184 0,'-35'-17'16,"70"34"-16,-88-34 62,53 34-46,18-17 15,-18 18-31</inkml:trace>
  <inkml:trace contextRef="#ctx0" brushRef="#br4" timeOffset="126489.1024">5239 8202 0,'-18'0'15,"18"18"1,0-1-16,0 19 15,0-19-15,0 19 16,0-19-16,18 18 0,-1 36 16,-17-18-1,0-18-15,18 18 0,-18-18 16,18 124 0,-18-124-16,17 18 0,-17-17 15,18 87 1,-18-88-16,0 1 0,0 17 15,0-18-15,0 18 0,0-18 16,0 0-16,0 18 16,0 18-16,0-54 15,0 19-15,0-1 0,0 18 16,0-18-16,0 0 16,0 1-16,0 17 0,0-18 15,0 0-15,-18 89 16,18-89-16,-17-17 15,17 52 1,-18-17-16,18-18 0,0 18 16,-18-17-16,18 16 0,0-16 15,0 17-15,0-18 16,0 18-16,0-18 0,0 0 16,0 54-1,0-54-15,0-17 0,0 17 0,0 35 16,-17-34-16,17-1 15,0 0-15,0 0 0,-18 1 16,18 52 0,0-70-16,0 17 0,0 0 15,0 53 1,0-70-16,0 53 16,18-54-16,-18 18 15,0-17-15,0 0 0,0 17 16,17 18-1,-17-35-15,0-1 0,0 1 16,0-1-16,0 1 16,18-18-16,-18 18 15,0-1 17,0 1-17</inkml:trace>
  <inkml:trace contextRef="#ctx0" brushRef="#br4" timeOffset="126673.0913">5327 11624 0,'0'0'16,"-18"18"-16,18-1 0,0 1 0,0 0 15,0-1-15,0 1 32,0 0-32</inkml:trace>
  <inkml:trace contextRef="#ctx0" brushRef="#br4" timeOffset="134373.0777">88 4286 0,'0'0'16,"-17"18"-16,-1-18 0,0 0 15,1 0 1,34 0 0,54 0-1,-36 0 1,18 0-16,0 0 0,0 0 16,0 0-16,0 0 0,0 0 15,-18 0-15,35 0 16,-52 0-16,0 0 0,-1 18 15,1-18 1,-36 0 0</inkml:trace>
  <inkml:trace contextRef="#ctx0" brushRef="#br4" timeOffset="134675.8832">406 4092 0,'0'0'0,"17"18"31,19 0-15,-1-1-16,0 1 0,18-1 16,71 54-1,-89-53-15,35 17 16,-34-17-16,-19-18 0,1 17 15,-18 1-15,0-1 0,0 1 16,0 0-16,-18-1 16,1 1-16,-19 0 0,19-1 15,-36 19-15,18-19 16,17 1-16,0-1 0,18 1 16,-17-18-16,17 18 0</inkml:trace>
  <inkml:trace contextRef="#ctx0" brushRef="#br0" timeOffset="164236.9273">5856 5433 0,'0'-18'0,"0"36"0,-18-36 16,18 1-1,-17 17-15,34 0 16,36 0 0,0 0-1,0 17-15,0-17 16,18 0-16,17 18 0,18-18 16,0 0-16,17-18 0,1 18 15,17-17-15,-36 17 0,-16 0 16,-1-18-16,-18 18 15,-17 0-15,-17 0 0,17 0 0,-36 0 16,1-18-16,-1 18 16</inkml:trace>
  <inkml:trace contextRef="#ctx0" brushRef="#br0" timeOffset="165600.158">6209 11024 0,'-18'0'16,"36"0"31,0 0-47,123 0 15,-53 0-15,0-17 16,247-19 0,-123 36-1,-124 0-15,0 0 0,142 0 16,-89 18-1,-124-18 1</inkml:trace>
  <inkml:trace contextRef="#ctx0" brushRef="#br4" timeOffset="201857.5479">20567 6473 0,'0'-17'16,"18"17"-16,-18-18 15,-18 18 1,0-17-1,-17 17 1,0-18-16,-1 18 16,-16 0-16,-142 0 15,123 0 1,-17 0-16,17 0 0,-17-18 16,0 18-16,17 0 0,-17 0 15,0 0-15,0 0 0,0 0 16,17 0-16,0 18 0,1-18 15,17 18-15,0-18 0,18 17 16,-1 1-16,-16-1 16,34 1-16,-17 0 15,17-1-15,0-17 0,1 18 16,17 0-16,-18-1 0,0-17 16,18 36-16,0-19 15,0 1 1,0 0-16,0-1 15,0 1-15,18 17 0,-18-17 16,18 17-16,-18 0 16,17 1-16,-17 16 0,0-16 0,18-1 15,-18 0-15,0 1 16,18-1-16,-18 0 0,0 0 16,0 1-16,0-1 0,0 0 15,17-17-15,-17 17 0,0-17 16,18-1-16,-18 1 15,18-18 1,-18 18-16,17-18 16,1 0-16,-1 0 0,1 0 15,0-18-15,-1 18 0,19 0 16,-1-18-16,0 18 16,-17 0-16,17 0 0,0 0 15,1 0-15,-1 0 16,18 0-16,-18 0 0,0 0 15,18 0-15,0 0 0,-17 0 16,16 0-16,1 0 0,-17 0 16,17 0-16,-18 0 0,18 0 15,-18 0-15,18 18 16,0-18-16,-18 0 0,18 0 16,0 0-16,-18 0 0,18 0 15,-18-18-15,1 18 0,-1 0 16,0 0-16,1 0 0,-1 0 15,0 0-15,0 0 0,1 0 16,17 18-16,-18-18 16,0 0-16,0 0 0,1 0 15,-1 0-15,-17 0 16,17 18-16,0-18 0,0 0 0,1 0 16,34 0-16,-17 0 15,35 0 1,-52 0-16,-1 17 0,0-17 15,1 0-15,-1 0 0,0 0 16,0 0-16,1 0 0,87 18 31,106-18-15,-70 0 0,-18 0-1,-88 0 1,-18 0-16,18 0 0,0 0 15,-17 0-15,16 0 0,1 0 16,36 0-16,-54 0 16,0 0-16,0 0 0,1 0 15,-19 0-15,1 18 0,0-18 16,-1 0-16,1 0 0,17 0 16,-17 0-16,-1 0 15,1 0-15,0 0 0,-1 0 16,-17-18 31,-17-17-32,17-1-15,0 1 16,-18 0-16,18 0 16,0-1-16,0-17 0,0 18 15,0-18-15,0 18 0,0-18 16,0 18-16,18-18 0,-18 18 15,0-1-15,0 1 16,0 0-16,17-1 0,-17 19 16,0-18-16,0 17 0,0 0 15,0-17-15,0 17 0,0 1 16,0-1-16,-17 0 0,17 1 16,0-1-16,-18 18 15,0 0 1,1 0-16,-1 0 15,1 18-15,-19-18 0,-17 0 16,0 0-16,-17 0 0,-89-18 16,53 0-1,0 1-15,-35 17 16,0-18-16,0 1 0,0 17 0,35 0 16,0-18-16,18 18 0,18 0 15,17 0-15,-18 18 16,18-18-16,0-18 0,18 18 0,0 0 15,-18-18-15,35 18 16,-17-17-16</inkml:trace>
  <inkml:trace contextRef="#ctx0" brushRef="#br4" timeOffset="202898.8162">20884 4568 0,'-17'0'0,"17"-17"16,17 34 46,-17 1-62,0 35 16,0-35-16,-17 123 15,17-88 1,0 70-16,0-70 16,0 35-16,-18-17 0,18-1 15,0 19-15,0 158 16,0-89 0,0-70-16,0 1 15,-17-19-15,17 1 0,-18 123 16,18-141-1,0-18-15,0 0 0,0 53 16,18-70 0,-1-36-1,-17-17 1</inkml:trace>
  <inkml:trace contextRef="#ctx0" brushRef="#br4" timeOffset="203316.9277">20514 4851 0,'0'0'0,"18"-18"16,17 0-1,-17-17-15,17 18 16,0-19-16,0 19 16,-17-19-16,17 19 0,-17-19 15,17 19-15,1-19 0,16 1 16,-34 18-1,0-1-15,-18 0 0,17 18 0,-17 18 16,18 17 0,0 0-16,-1-17 15,1 17-15,17 18 16,-17-17-16,-1-19 0,1 19 16,0-19-16,17 1 0,0 35 15</inkml:trace>
  <inkml:trace contextRef="#ctx0" brushRef="#br4" timeOffset="205173.1136">19315 12083 0,'0'-18'16,"0"0"-1,0 1 1,0 34-1,17 36 1,1-17-16,17 87 16,-17-88-1,-18 18-15,0 0 0,17 0 16,-17 0-16,-17 88 16,17-53-1,17-52-15,1 16 16,0-34-16,-1 17 15,1-17-15,0 0 16,-1-18-16,1 17 0,17-17 16,-17 18-16,17-18 0,0 0 15,1 0-15,-1 0 0,18 0 16,-18 0-16,18 0 0,-18 0 16,18 0-16,0 0 0,0 0 15,18 0-15,-18 0 16,-1 18-16,19-18 0,-18 0 15,17 0-15,1 0 0,0 0 16,-1 0-16,1 0 0,-1 0 16,-17 0-16,18 0 15,-18 0-15,17 0 0,1 0 16,-1 0-16,-17 0 0,18 0 16,-1 0-16,19 0 0,-19 0 15,1 0-15,-1 0 0,1 0 16,-1 0-16,36 0 15,-53 17-15,0-17 16,0 0-16,0 0 0,17 18 16,-17-18-16,0 0 0,0 0 15,18 0-15,-18 0 0,0 0 16,-1 0-16,1 0 0,0 0 16,0 0-16,0 0 15,-18 0-15,18 0 0,0 0 16,0 0-16,-18 0 0,1-18 15,-1 18-15,0 0 0,-17-17 16,0 17-16,-1 0 16,1 0 15,-1 0-15,1 0-16,0-18 15,-1 18-15,1-18 16,-18 1-1,18-1-15,-18-35 16,0 35-16,0-17 16,0-18-16,-18 18 0,18-18 15,0 0-15,-18 18 0,18-18 16,0 18-16,-17-1 0,17 1 16,0 0-16,0 17 15,0-17-15,0 17 0,0-17 16,0 17-16,0-17 0,17 17 15,-17 1-15,0-1 0,18 1 16,-18-1-16,0 0 16,-18 18-1,1 0 1,-19 0-16,19 18 16,-18-18-16,-1 0 0,1 0 15,-18 0-15,0 18 0,-17-18 16,-1 0-16,-17 0 15,0 0-15,-1 0 0,-16 0 16,-1 0-16,18-18 0,-1 18 16,1 0-16,0 0 0,-18 0 15,18-18-15,0 18 0,-18-17 16,0 17-16,0-18 16,-17 18-16,-1 0 0,1 0 0,-18 0 15,-283 35 1,283-17-16,18 0 15,-18 17-15,17-18 16,-17 1-16,0 17 0,18-17 0,-1 0 16,18-18-16,0 17 15,36-17-15,-1 0 16,18-17-16,36 17 0,-1 0 0,53 0 16</inkml:trace>
  <inkml:trace contextRef="#ctx0" brushRef="#br4" timeOffset="205947.7609">21061 10495 0,'0'-17'15,"0"34"17,0 18-17,17 1-15,-17 17 0,0 0 16,0-1-16,18 19 0,-18 0 15,0 17-15,0-18 0,0 19 16,18-1-16,-18-18 0,17 71 16,-17-88-1,18 53 1,-18-71-16,18 1 0,-18-19 16,0 1-16,0 0 0,0-1 15,0-34 1,0-1-16</inkml:trace>
  <inkml:trace contextRef="#ctx0" brushRef="#br4" timeOffset="206336.2439">20884 10760 0,'0'0'0,"0"-18"0,-17 18 16,17-18 0,17 1-1,1-1 1,-18 1-16,18-1 0,-1-17 15,19 17-15,-19-17 0,1-1 16,0 1-16,17 0 16,-18 0-16,1-1 0,0 19 0,-18-1 15,17 0 1,1 36-16,0 35 16,17 35-1,0-53-15,18 36 16,0 0-1,-18-36-15</inkml:trace>
  <inkml:trace contextRef="#ctx0" brushRef="#br4" timeOffset="213643.3997">24536 11942 0,'0'-18'16,"0"36"-16,-18-36 16,-52 18-1,34 18 1,1-1-16,-18-17 0,-18 18 15,-52 17 1,52-17-16,-17-18 0,0 17 0,18 1 16,-19-18-16,36 18 15,-123 17 1,141-35-16,-1 18 0,1-1 16,18 1-16,-1-18 0,18 17 15,0 1-15,0 0 16,35 35-1,-17-36-15,-18 19 0,17-19 16,1 19-16,0-1 0,-18 0 16,17 0-16,-17 1 0,0 34 15,0-17-15,0-18 16,0 1-16,18-1 0,-18 0 16,18 0-16,-18-17 15,17 17-15,1-17 0,0 0 16,-1-1-16,1 1 0,-1 0 15,1-18-15,17 17 0,1-17 16,17 18-16,-18-18 16,0 18-16,18-18 0,0 0 0,0 0 15,17 0-15,1 17 16,17-17-16,0 18 16,1-18-16,16 0 0,1 17 15,0-17-15,18 18 0,-19-18 16,19 18-16,-1-18 0,1 17 15,-1-17-15,1 0 0,-1 0 16,1 18-16,-1-18 0,1 0 16,-19-18-16,125 1 15,-36-1-15,-106 18 16,35-18-16,-70 18 16,0 0-16,-17 0 15,17-17-15,-1 17 0,-16 0 16,17 0-16,-18 0 0,18 0 15,-18 0-15,71-18 16,-88 18 0,-1 0-16,1 0 0,-18-17 15,17 17-15,1 0 0,0 0 16,-1 0-16,1 0 16,-18-18-16,0 0 15,18 1 1,-18-1-1,0 0-15,0 1 0,0-1 16,17-17-16,-17-1 0,0 1 16,18 0-16,-18-18 0,0 0 15,0 0-15,0 0 0,0-17 16,0 17-16,0-18 16,0 18-16,0 0 0,-18 18 15,18 0-15,0 17 0,-17 1 16,17-1-16,-18 18 15,0 18 17,1-18-17,-1 0-15,-17 0 16,0 17-16,-36-17 0,0 0 16,-17 0-16,-18 0 15,1 0-15,-37 0 0,19 0 16,-36-17-16,1 17 0,-1-18 15,-18 18-15,1 0 0,17-18 16,0 18-16,36 0 0,0 0 16,17 0-16,0 0 0,-106 53 15</inkml:trace>
  <inkml:trace contextRef="#ctx0" brushRef="#br4" timeOffset="214862.1684">23160 6615 0,'18'0'16,"-36"0"-16,36 17 15,-18 71 17,0-35-32,0 18 0,0-1 15,0 1-15,0-18 0,0 17 16,0-17-16,-18 0 0,18 0 15,0 0-15,0-18 0,18 1 16,-18-19-16,17 19 16,1-19-16,-1-17 0,36 18 15,0 0-15,0-18 16,0 17-16,18-17 16,-1 0-16,36 0 0,0 18 0,17-18 15,1 0-15,17 0 16,18 0-16,-1-18 0,1 1 15,35-1-15,-35 0 0,17 1 16,-17 17-16,-18-18 0,0 0 16,-17 18-16,17-17 0,-35 17 15,17 0-15,-17-18 16,0 18-16,0 0 0,-18 0 16,0 0-16,-17-18 0,-18 18 15,-1 0-15,1 0 0,-35 0 16,17 0-16,-35-17 0,-17 17 31,-1-18-15,0 18-16,18-17 0,18-1 31,53-17-15,-54 17-1,1 0-15,0-17 0,-18 17 16,17-17-16,-17 17 15,18-17-15,-18-18 0,0 18 0,0-18 16,0 18-16,17-18 0,-17 0 16,0 0-16,0 0 0,-17 0 15,17 0-15,-18 0 16,18 18-16,0 0 0,0 17 16,-17 1-16,17-1 0,-18 18 15,0 0 1,1 0-1,-36 18 1,17-18-16,-17 17 0,-17-17 16,-36 0-16,0 0 0,-17 0 15,-18 0-15,-18 0 0,-35 0 16,-18 0-16,18 0 0,-458 0 16,458 0-1,-18 18-15,-123-18 16,194 17-16,0 1 15,17 0-15,18 17 0,18-17 16,17 17-16,19 0 0</inkml:trace>
  <inkml:trace contextRef="#ctx0" brushRef="#br4" timeOffset="219277.5857">30498 12136 0,'35'0'16,"-17"0"-16,-1 0 15,1 0-15,-18-18 16,-18 18 15,-17 0-15,0 0-16,17 18 15,-35-18-15,18 0 0,-18 0 16,-18 0-16,1 0 0,-1 0 16,-17 0-16,0 0 0,-18 0 15,18 0-15,-18 0 0,18 0 16,-18 0-16,0-18 0,0 18 15,18 0-15,-18-18 16,36 18-16,-18 0 0,35 0 16,0 0-16,0 0 0,-18 18 15,54-18-15,-1 0 16,0 18-16,18-1 16,-17 1-1,17-1-15,-18 1 16,0-18-16,1 0 15,-1 0-15,0 0 16,18 18 15,18-1-31,-18 1 0,0 0 16,18 17-16,-1-17 16,-17 17-16,18 0 0,0 0 0,-18 1 15,0-1-15,17 0 16,-17 18-16,0-18 0,0-17 0,0 17 15,0 1-15,0-19 16,0 19-16,0-19 0,18 1 16,-18-1-16,0 1 15,18 17 1,-1-17-16,18 0 16,-17-1-1,0-17-15,17 18 0,-17-18 16,17 18-16,0-18 0,18 17 15,0-17-15,0 0 0,0 18 16,17-18-16,1 18 16,0-18-16,-1 17 0,1-17 15,17 0-15,0 18 0,18-18 16,-18 0-16,0 0 0,0 0 16,-17 0-16,17-18 0,0 18 15,-17 0-15,17 0 16,-17 0-16,-1 0 0,18 18 15,-17-18-15,17 17 0,-17 1 16,17-18-16,-17 18 0,17-1 16,-18-17-16,1 18 0,-18-18 15,0 18-15,17-18 16,-17 0-16,0 17 0,0-17 16,-18 0-16,18 0 0,-18 0 15,-17 0-15,17-17 0,-17 17 16,0-53-1,-18 35-15,0 0 0,0 1 16,0-1-16,0 1 16,0-1-16,0-17 0,0 17 15,0 0-15,0 1 0,0-19 16,17 1-16,-17 17 0,18-34 16,0 16-16,-18-17 0,17 0 15,1 1-15,-1-19 0,1 18 16,-18-17-16,18 17 15,-18-18-15,-18 36 0,18-1 16,0 1-16,-18 35 0,18-17 16,-17 17-16,-1 0 15,18 17 1,-17 1 0,-1-18-1,0 0-15,1 0 16,-19 17-16,1-17 15,-18 0-15,0 0 0,-17 0 16,-89 0-16,53 0 16,-17-17-16,-18 17 0,-1 0 15,1 0-15,-17 0 0,16 0 16,-16 17-16</inkml:trace>
  <inkml:trace contextRef="#ctx0" brushRef="#br4" timeOffset="221212.5907">28434 7408 0,'-18'-17'0,"36"34"0,-53-34 15,17 17 1,53 0 0,1 0-1,-1 0-15,0 0 0,18 0 16,0 17-16,0-17 0,17 0 15,1 0-15,17 0 16,0 0-16,1 0 0,16 18 16,19-18-16,-1 0 0,1 18 15,17-18-15,0 0 0,18 0 16,-18 0-16,18 0 16,-1-18-16,1 18 0,-18 0 15,194 18 1,-229-1-16,88-17 15,-158 0-15,-1 0 16,-18 0-16,1 0 0,-18-17 16,0-1-1,-18-17 1,1 17 0,17 0-16,-18 1 0,1-18 15,17 17-15,-18-17 0,18-1 16,0-17-16,0 0 15,0 1-15,18-1 0,-18 0 16,17-18-16,1 18 16,-18 0-16,0 0 0,0 18 0,0 0 15,0 0-15,0-1 0,0 19 16,0-19-16,0 19 0,0-1 16,-18 0-1,18 36 16,-17-18-31,-1 0 16,-53 0 0,36 18-16,-18-18 0,0 0 0,-17 0 15,-1 0-15,-17 0 16,0-18-16,-36 18 16,1-18-16,-1 18 0,-34-17 0,16-1 15,-16 18-15,-1 0 0,0 0 16,0 0-16,1 0 0,-1 0 15,18 0-15,17 18 16,1-18-16,17 0 0,0 0 16,0 0-16,36 17 0,-18-17 15,17 0-15,18 0 0,0 0 16,-35 18 0,70 0-16,18-1 15,18-17-15,0 36 16,-1-19-1,-17 1 1,18-18-16,-18 18 16,-18 17-1,18-17 1,0 52-16,0-17 16,18 0-16,-18 17 15,18 1-15,17 0 0,0 17 0,0-18 16,1 1-16,17-1 15,-18-17-15</inkml:trace>
  <inkml:trace contextRef="#ctx0" brushRef="#br1" timeOffset="232974.9823">29827 9384 0,'0'0'0,"18"0"172,-18-18-172,18 18 94,-36 0-48,18-17 1,0-1 47,-18 18-78,18-18-16,0 1 0,-17-1 15,-1 18 1,0 0 0,1-18-1,-1 18-15,1 0 16,-1 0-16,0 0 15,1 0-15,-19 0 16,1 0 0,-18 0-1,36 18-15,-1-18 16,0 0-16,1 0 0,-1 18 0,0-18 16,1 17-16,-19 1 15,19-18-15,-1 18 16,0-1-16,1-17 0,17 18 15,-18 0-15,18-1 0,-17 1 16,17-1 0,0 1-1,0 0-15,0-1 16,0 1 0,0 0-16,0-1 0,0 1 15,0 0-15,17-1 16,-17 1-1,18-18-15,-1 17 0,1-17 16,0 18-16,-1-18 16,19 18-1,-19-1-15,1-17 16,0 18 0,-1-18-16,1 0 15,0 0-15,-1 0 16,18 18-1,-17-18-15,0 0 16,-1 0-16,1 0 0,17 0 31,-17 0-31,0 0 16,-18-18 0,17 18-16,1-18 15,-1 18 1,1-17-1,0-1 1,-1 0 0,1 1-1,-18-1-15,18-17 16,-18 17 0,0 1-1,0-1-15,0 0 0,0 1 16,0-1-16,0 0 15,-18-17 1,18 18-16,0-1 16,-18 0-16,18 1 15,-17-1-15,-1 0 16,-17-17 0,17 17-16,1 18 15,-19 0 1,1 0-16,17 18 0,1 0 15,-1-1-15,0 1 0,1 0 16</inkml:trace>
  <inkml:trace contextRef="#ctx0" brushRef="#br1" timeOffset="235244.4256">212 7003 0,'0'0'15,"0"17"-15,0 1 16,0 35-1,0-36-15,17 19 0,-17-1 16,18 18-16,0-18 0,17 18 16,-17 0-16,17 0 0,0 0 15,0-18-15,18 18 0,-17-18 16,16 1-16,-16-1 16,17 0-16,-18 0 0,0-17 15,-17 0-15,17-1 0,-17 1 16,-1 0-1,-52-18 1,17 0 0</inkml:trace>
  <inkml:trace contextRef="#ctx0" brushRef="#br1" timeOffset="235583.8299">388 7761 0,'0'0'16,"0"18"-16,0-1 15,35 19 1,1-19-16,-19 1 0,19 0 16,-1-1-16,0-17 0,0 18 15,1 0-15,-1-18 0,-17 17 16,-1-17-16,1 0 0,-1 0 15,1-17-15,0-1 16,-18 0-16,17 1 0,1-1 0,-18-17 16,18-36-1,-18 36-15,0 0 0,17-1 16,-17 19-16,0-1 0,-17 0 16,17 1-16,0-1 0,0 0 15,0 1-15,0-1 16,17 1-16,-17-1 15</inkml:trace>
  <inkml:trace contextRef="#ctx0" brushRef="#br2" timeOffset="244425.9184">30127 9349 0,'18'0'16,"-18"-18"15,18 18-15,-1 0 15,-17-18 0,-17 18-15,17-17 0,-18 17-1,0 0 1,1 0-1,-1 0 1,0 0 0,-17 0-1,17 0-15,-17 0 16,17 0 0,1 0-16,-1 0 0,1 17 15,-1-17-15,0 0 16,1 18-1,-1-18 1,18 18 0,-18-1-1,1 1-15,-1-18 0,18 18 16,-18-1-16,18 1 0,-17-1 16,17 19-1,0-19-15,0 19 16,0-19-1,17 1-15,-17 0 0,18-1 16,-18 1-16,35 17 16,-17-17-1,0-1-15,-1 1 16,1 0 0,0-1-16,-1 1 0,1 0 15,17-1 1,-17 1-16,-1-18 0,1 0 15,0 0-15,-1 0 0,19 0 16,-19 0-16,1 0 0,17 0 16,-17-18-16,17 18 0,-17-17 15,-1 17-15,1-18 16,0 0-16,-1 1 0,-17-1 16,18 0-16,0-35 15,-18 36-15,0-18 0,17-1 16,-17 1-16,0 0 0,0 17 15,-17-17-15,17 17 0,-36-17 16,19 17-16,-1 1 16,-17-1-16,17 0 0,0 1 15,-17 17-15,18-18 0,-1 18 16,0 18 0,1-18-16,17 17 0</inkml:trace>
  <inkml:trace contextRef="#ctx0" brushRef="#br2" timeOffset="245081.1642">30551 9366 0,'0'-17'0,"17"-1"0,1 0 15,-1 1-15,36-54 16,-35 36-16,17 0 15,18-1-15,-17-17 0,16 0 16,1 1-16,0-1 0,0 0 16,0 0-16,0 0 0,-35 18 15,-1-1-15,1 19 16,-18-1-16,0 0 0,0 1 16,-18-1-1,1 18-15,-1 18 0,-35 17 16,35-35-1</inkml:trace>
  <inkml:trace contextRef="#ctx0" brushRef="#br2" timeOffset="245472.1683">30603 8837 0,'0'-18'16,"18"36"0,-18 0-1,0 17 1,-18-17-16,18 17 0,-17 18 15,-1 0-15,1 0 0,17 105 16,0-105 0,35 36-1,-18-54-15,1 0 0,0-17 0,17-1 16,53 1 0,-52-18-16,34-18 15,-17 1-15,-35-1 16,17 18-16,-17-18 0,-1 18 15</inkml:trace>
  <inkml:trace contextRef="#ctx0" brushRef="#br2" timeOffset="247707.0164">5750 7726 0,'0'-18'16,"0"1"-1,18-1-15,17 0 0,-17-17 0,17 17 16,18-17-16,0 0 0,0 0 16,0-1-16,17 1 0,-17-18 15,18 18-15,-18 0 16,-18-1-16,18 1 0,-35 17 16,-1 1-16,1 17 0,-36 0 15,18 17-15,-88 36 16</inkml:trace>
  <inkml:trace contextRef="#ctx0" brushRef="#br2" timeOffset="248039.9014">5821 7250 0,'0'0'15,"0"35"17,-53 35-32,35-17 15,1 0-15,-19 18 0,19-18 16,17 0-16,0 0 0,0-18 15,0 0-15,0-17 16,17-1-16,1 1 0,35 0 16,-35-1-16,17-17 15,18-17-15,-18 17 0,18-18 16,0 18-16,-18 0 16,0 0-16</inkml:trace>
  <inkml:trace contextRef="#ctx0" brushRef="#br3" timeOffset="253644.858">29616 9807 0,'-18'-17'15,"0"17"1,18-18-16,-17 18 16,-1 18-1,1-18-15,-19 17 0,19 1 16,-1 0-16,-17-1 0,17 18 15,18-17-15,-18 17 0,18 18 16,0-17-16,18-1 0,17 18 16,1-18-16,-1-17 0,53 35 15,-35-53-15,0 0 16,0 0-16,0-18 0,0 0 16,-18-17-16,-17 0 0,-18-1 15,0 1-15,0 0 16,-18-18-16,0 18 0,-17-18 15,0 0-15,-53-18 16,52 36-16,-17 17 0,18 1 16,0 17-16,0 0 0,-1 0 15,19 35-15,17-17 16</inkml:trace>
  <inkml:trace contextRef="#ctx0" brushRef="#br3" timeOffset="254190.7367">28840 10866 0,'0'0'16,"17"0"0,19-53-1,-1 35 1,0-17-16,0-1 0,1-16 15,-1 16-15,0 1 0,0-18 16,1 18-16,-1-18 0,0 18 16,-17-18-16,17 35 15,-17-17-15,-1 17 16,1 0-16,-18 1 0,18-1 0,-18 1 16,-18 34-1</inkml:trace>
  <inkml:trace contextRef="#ctx0" brushRef="#br3" timeOffset="254406.8104">29157 10283 0,'0'0'15,"18"-17"-15,-1-1 0,1 1 16,17-1-16,-17 18 0,0-18 16,17 1-16,0 17 15,-17-18-15,-1 18 0,1 0 16,0 0-16,-18 18 0,17-1 15,-17 1-15,0 0 0,0 17 16,0-18-16,-17 19 0,17-19 16,17 1-16,-17 17 15,18-17-15,-18 0 0,18-18 16,-1 17-16,1-17 16</inkml:trace>
  <inkml:trace contextRef="#ctx0" brushRef="#br3" timeOffset="255454.5498">406 12577 0,'0'0'16,"-18"0"-16,0 0 15,18-36 1,18 19-16,0-19 16,-1 19-16,19-19 0,-19-16 15,19 16-15,-1 1 0,0 0 16,18-18-16,-18 17 16,1-16-16,-19 16 0,18-17 0,-17 18 15,0 0-15,-1 0 16,-17 17-16,0-17 0</inkml:trace>
  <inkml:trace contextRef="#ctx0" brushRef="#br3" timeOffset="255696.6934">617 11889 0,'18'-18'16,"-36"36"-16,54-54 0,-1 36 0,-17-17 0,17-1 15,0 0-15,0 1 0,1-1 16,-19 18-16,19 0 16,-19 0-16,1 35 15,-18 18 1,0 0-16,-18-17 0,18 16 0,-17-16 16,17 52-1,0-70-15,0 17 0,0 18 16</inkml:trace>
  <inkml:trace contextRef="#ctx0" brushRef="#br4" timeOffset="271218.7886">30145 9843 0,'0'0'15,"0"-18"-15,0 0 0,-18 18 16,18-17-16,-17 17 0,-1-18 15,0 0-15,-17 18 0,0-17 16,-1-1-16,19 18 16,-18 0-16,17 18 0,-17-1 15,17 19-15,0-1 0,1 0 16,34 89 0,1-89-16,17 0 15,1 0-15,-1-17 0,18 17 16,0-35-16,0 0 0,0 0 15,-1 0-15,72-53 16,-106 18 0,-18 18-16,17-19 0,-34-34 15,-1 34 1,0 1-16,-17 0 0,-18 0 0,18 17 16,-53-17-1,52 17-15,-34 18 16,52 0-16,18 18 15,18-1-15,-1-17 0</inkml:trace>
  <inkml:trace contextRef="#ctx0" brushRef="#br4" timeOffset="271705.8878">30551 10178 0,'0'0'0,"-18"-18"0,18 0 16,0 1-1,18 34 1,34 19-1,-16-19-15,17 19 0,0-19 16,17 18-16,-17 1 16,0 17-16,18-18 0,-19 0 15,19-17-15,-18 17 16,0-17-16,0-1 0,-18 1 0,-17 0 16,-1-18-16,1 0 15,-53 0 1,17-18-16,-17 18 0</inkml:trace>
  <inkml:trace contextRef="#ctx0" brushRef="#br4" timeOffset="272042.2818">30639 10513 0,'-18'0'16,"18"-18"-16,-18 18 0,18-17 15,-17-1-15,-1-17 0,1-1 16,-19-34 0,19 34-16,-1 1 0,0 0 0,18 0 15,-17 17-15,17-17 16,0 17-16,0 0 0,0 1 15,17 17-15,1 0 0,35 0 16,-18 0-16,18 0 0,18 0 16,52 17-1,1 19-15,-71-36 0,-18 17 16,0-17-16,0 18 16</inkml:trace>
  <inkml:trace contextRef="#ctx0" brushRef="#br4" timeOffset="276998.5286">5680 11853 0,'0'18'16,"17"0"-16,19-1 0,-19 19 15,19-1-15,16-18 0,1 19 16,0-1-16,0 0 0,0 1 16,-18-19-16,18 18 0,0-17 15,-17 17-15,-1-17 0,0 0 16,-17-18-16,-1 17 15,1-17-15,0 0 0,-36 0 16,-35 0 0</inkml:trace>
  <inkml:trace contextRef="#ctx0" brushRef="#br4" timeOffset="277380.5431">5768 12241 0,'0'0'0,"0"18"16,-18-18 0,18 18-16,0-36 31,0-17-16,0-36-15,-17 18 16,-1 18-16,0 0 0,-35-71 16,18 35-1,18 54 1,17-19-16,0 19 16,17 17-1,1 0-15,-1 0 16,54 0-16,-36 0 0,18 0 15,-18 0-15,54-18 16,-36 18-16,-18 0 16,0-17-16,-17 17 0,-18 17 15</inkml:trace>
  <inkml:trace contextRef="#ctx0" brushRef="#br2" timeOffset="290475.4143">1588 8343 0,'17'-17'16,"1"-19"-16,17 19 0,18-19 15,-18-17-15,18 18 0,0-18 0,0 18 16,18-18-16,-1 0 16,1 0-16,-1-17 0,18 17 15,-17 0-15,-18 18 0,0-1 16,-18 19-16,-17 17 0,-1-18 15,-17 36 1</inkml:trace>
  <inkml:trace contextRef="#ctx0" brushRef="#br2" timeOffset="290812.3952">1834 9119 0,'0'18'0,"36"-36"16,-19-17-1,1 0-15,17-1 0,36-69 16,-18 52-1,158-159 1,-17 53-16,-88 71 16,0 0-16,0 0 0,0 0 15,-18 17-15,0 0 0,-17 19 16,-18 16-16,-18 1 0,-17 35 16,-1-18-1,-52 36-15,17 17 0</inkml:trace>
  <inkml:trace contextRef="#ctx0" brushRef="#br2" timeOffset="291178.0243">1923 9772 0,'0'0'0,"-18"18"0,0-18 16,18 17-16,18-17 15,53-35 1,-36 17-16,0-17 16,36-18-16,-18 0 0,35-17 15,-18-1-15,142-141 16,-106 107-16,17-19 15,18 1-15,-17-1 0,17 1 16,0-1-16,0 1 0,-17 17 16,-1 0-16,1 18 0,-36 17 15,-18 18-15,-17 1 16,-17 34-16,-19 18 0,-34 0 16,-36 53-1</inkml:trace>
  <inkml:trace contextRef="#ctx0" brushRef="#br2" timeOffset="291916.9914">1799 10813 0,'-17'0'16,"17"-18"-1,17 18-15,-17-18 0,35 1 16,-17-19-16,35-16 16,0-1-16,17-18 0,19-17 15,17 0-15,-1-18 0,19-18 16,-1 1-16,18-1 16,18-17-16,0 0 0,0 0 0,17 18 15,-17-18-15,-18 17 16,0 1-16,-18 17 0,-17 18 15,-17 17-15,-19 18 0,-17 0 16,-18 36-16,-17-1 0,0 0 16,-18 36-1,-18 17 1,0-17-16,1-1 0,-1 19 16,-17-19-16</inkml:trace>
  <inkml:trace contextRef="#ctx0" brushRef="#br2" timeOffset="292266.4188">2434 11148 0,'0'0'0,"0"17"0,18 1 0,-1-18 16,107-70 0,-71 17-1,35-18-15,-17-17 0,17 0 16,0-1-16,18-16 0,17-1 16,1 0-16,-1-18 0,18-17 15,18 18-15,-18-1 0,0-17 16,18 35-16,106-105 15,-142 123-15,-35-1 16,1 37-16,16-37 16,-87 72-16,-53 34 15,-1 19-15</inkml:trace>
  <inkml:trace contextRef="#ctx0" brushRef="#br2" timeOffset="292544.1592">3316 11201 0,'35'-53'0,"-70"106"0,141-159 16,-35 18-16,17-18 0,247-247 15,53 18 1,-141 159 0,-141 87-16,0 1 15,123-71 1,-176 142 0</inkml:trace>
  <inkml:trace contextRef="#ctx0" brushRef="#br2" timeOffset="292768.7542">4286 11024 0,'0'0'16,"71"-70"-16,-18 17 15,-18 0-15,18 0 0,17-18 16,1 19-16,0-19 0,-1 18 16,-17 0-16,0 18 0,-18 17 15,-17 18-15,0 0 0</inkml:trace>
  <inkml:trace contextRef="#ctx0" brushRef="#br2" timeOffset="292958.259">4727 11236 0,'71'-88'16,"-142"176"-16,195-247 0,-54 106 0,-17-17 16,0 17-16,0 0 0,-18 18 15,1 17-15,-19 0 0,-17 36 16</inkml:trace>
  <inkml:trace contextRef="#ctx0" brushRef="#br2" timeOffset="293068.1054">5221 10989 0,'71'-71'0,"-142"142"0,177-194 16</inkml:trace>
  <inkml:trace contextRef="#ctx0" brushRef="#br2" timeOffset="293632.3437">4128 8520 0,'-18'0'15</inkml:trace>
  <inkml:trace contextRef="#ctx0" brushRef="#br2" timeOffset="293886.2806">4128 8520 0,'0'0'16,"-71"-18"-16,89 18 0,-18-18 16,17 1-16,-17-1 0,18 0 15,0 1-15,-18-1 16,17 0-16,-17 1 0,18-1 16,-1 1-16,1-1 0,17-17 15,1-1-15,17 1 16,-1 0-16,19-18 0,0 0 0,17 0 15,-18 0-15,19 0 16,-19 0-16,1 0 0,-18 18 16,-1 0-16,1-18 15,-53 35-15</inkml:trace>
  <inkml:trace contextRef="#ctx0" brushRef="#br2" timeOffset="294553.5545">4392 8943 0,'88'-71'16,"-35"36"-16,18 0 16,-36 0-16,18-1 15,-35 1-15</inkml:trace>
  <inkml:trace contextRef="#ctx0" brushRef="#br2" timeOffset="298769.2468">9190 8096 0,'0'18'63,"0"17"-48,0 0-15,0 1 16,0-19-1,0 19-15,0-19 0,0 19 16,0-19-16,-18 18 0,18 1 16,0-1-16,0 0 15,-17 1-15,17-1 0,-18 0 16,18 0-16,0 1 0,-18-1 16,18-17-16,0 35 0,0-18 15,-17 0-15,17 0 0,0 1 16,0 34-16,0-35 15,0 1-15,0-1 16,0 18-16,0-18 0,-18 1 16,18-1-16,0 18 0,0-18 15,0 0-15,0 1 16,0-1-16,0 0 0,0 0 0,0 1 16,0-1-16,0 0 15,0 0-15,0 1 0,0 17 16,0-18-16,0 0 0,0 1 15,0 16-15,0-16 0,18-1 16,-18 0-16,0 1 0,0-1 16,17 53-1,-17-53-15,0 1 16,0-19-16,18 18 0,-18 1 16,0-1-16,0-17 0,0 17 15,0 0-15,0 1 0,18-1 16,-18 53-1,0-70-15,0-1 0,0 19 16,0-19-16,17 18 16,-17-17-16,0 17 0,0-17 15,0 17-15,18-17 0,-18 35 16,0-36 46,0 1 1,0 0-47,0-1-16,-18-17 78,36 0 15,0 0-61,17 0-1,-18 0-31,1 0 16,0 0-16,-1 0 0,1 0 0,0 0 15,-1 0-15,19 0 16,-19 0-16,1 0 0,17 0 15,-17 0-15,-1 18 16,1-18-16,17 0 0,1 18 16,-19-18-16,18 0 0,1 17 15,-1-17-15,0 0 16,1 18-16,17-18 0,-18 0 0,18 0 16,-18 0-16,0 18 0,18-18 15,35 17 1,-35-17-16,-17 18 0,-1-18 15,18 18-15,-18-18 0,18 0 16,0 17-16,-18-17 16,18 0-16,0 0 0,0 0 15,0 0-15,88 0 16,0 18 0,0-18-1,-106 0-15,54 0 16,-36 0-1,-18 0-15,0-18 0,0 18 16,1 0-16,-1 0 0,0-17 16,0 17-16,-17 0 0,0 0 15,-1 0-15,1 0 0,0 0 16,-1 0-16,1 0 31,17-36-15,-17 19-16,17-1 15,-17 18 1,-18-18-16,17 18 0,1 0 16,-18-17 46,18 17-46,-1 0 15,1 0 0,-18-18-15,18 18 0,-1-18 15,1 1-16,-18-1-15,18 0 16,-18 1-16,17-1 16,-17 1-16,0-19 0,0 19 15,18-89 1,-18 71-16,0-1 16,-35-122-1,17 105-15,18-18 0,0 18 16,0 0-16,0-70 15,-18 70-15,36-18 16,-18 1-16,0-1 0,18 1 16,-18-1-16,17-17 15,-17 17-15,18-17 0,-1 18 0,-17-1 16,0 0-16,18 1 16,-18-1-16,0 1 0,0 17 15,-18-18-15,18 1 0,0-1 16,-17-52-1,17 70-15,-18 0 0,18 18 0,-17-1 16,-1 1-16,18 17 16,-18 1-16,18-1 0,0 0 15,-17 18-15,17-17 0,17-1 47,1 1-31,0-1-1,-18 0-15,0 1 16,0-1-16,0 0 16,0 1-16,0-1 15,-18-17 1,18 0-16,-18 17 0,1 0 16,17 1-16,-18-1 0,0 0 15,1 1 1,-19-1-16,19 18 0,-18 0 0,-1 0 15,-17 0-15,0 0 0,0 0 16,-176 0 0,141 0-16,-124 18 15,106-1-15,1-17 16,-19 18-16,1-18 0,-1 18 16,1-1-16,-1-17 15,1 18-15,-1-18 0,19 0 0,16 0 16,1 0-16,18 0 15,17-18-15,17 18 0,1 0 16,17-17-16,1 17 0,34 17 16,19 19 15</inkml:trace>
  <inkml:trace contextRef="#ctx0" brushRef="#br2" timeOffset="299202.8834">9066 8872 0,'0'0'0,"18"0"0,53-35 16,-18 0 0,17-18-16,1 0 0,17-18 15,-18 19-15,19-19 0,-1 0 16,0 1-16,0-1 0,0 1 16,1 17-16,-19 18 0,1-1 15,-36 19-15,0-1 16,-17 18-16,-18 18 0</inkml:trace>
  <inkml:trace contextRef="#ctx0" brushRef="#br2" timeOffset="299461.1046">9296 9454 0,'53'-17'16,"-18"-18"-16,0-18 0,36 0 16,-18-18-16,35 1 0,0-1 15,0-17-15,18 0 0,0-1 16,17 1-16,1 0 0,-1 0 16,1 0-16,-18 17 0,-18 1 15,0 17-15,-17 17 16,-36 1-16,-18 53 15</inkml:trace>
  <inkml:trace contextRef="#ctx0" brushRef="#br2" timeOffset="299698.7359">9366 10248 0,'53'0'15,"-106"0"-15,177-17 0,-71-36 0,35-36 0,0 1 16,265-247 0,-230 229-16,142-141 15,-124 124 1,0 17-16,0 0 0,0 0 0,-17 18 16,-18 18-16,-1-1 15,-34 18-15,0 36 0,-54-1 16,-17 36-16</inkml:trace>
  <inkml:trace contextRef="#ctx0" brushRef="#br2" timeOffset="299909.2969">10054 10354 0,'0'0'15,"35"18"-15,1-18 0,17-36 16,0 1-16,17-35 0,107-89 31,-89 53-31,18 0 0,-1 0 0,1 0 16,0 18-16,18-18 0,-19 18 15,19 18-15,-36-1 0,0 36 16,-35 0-16,-35 17 16</inkml:trace>
  <inkml:trace contextRef="#ctx0" brushRef="#br2" timeOffset="300120.8582">10636 10724 0,'106'-52'16,"-212"104"-16,247-140 0,-70 35 0,70-105 15,-35 69-15,0 1 16,0-18-16,-1 18 0,1 0 15,-18 0-15,-35 35 16,0 18-16,-17 17 0,-36 36 16</inkml:trace>
  <inkml:trace contextRef="#ctx0" brushRef="#br2" timeOffset="300292.3507">11024 10830 0,'36'18'16,"-72"-36"-16,107 18 0,-18-17 0,0-36 16,35 0-16,0-35 15,0 17-15,0 1 0,1-1 16,-19 18-16,-17 0 0,-18 35 16,-17 18-16</inkml:trace>
  <inkml:trace contextRef="#ctx0" brushRef="#br2" timeOffset="300437.7621">11501 10866 0,'0'0'0,"52"-36"0,1-17 0,18 0 16,17-17-16,-17-1 0,-1 1 16,18 17-16,-17 0 15,0 0-15,-36 35 0</inkml:trace>
  <inkml:trace contextRef="#ctx0" brushRef="#br2" timeOffset="301963.6516">16016 8749 0,'0'18'125,"0"-1"-110,0 1-15,0-1 0,0 1 0,0 17 16,0 1-16,0-1 0,0 18 15,0 0-15,0 0 0,0 17 16,0-17-16,0 0 16,18 106-1,-18-106-15,0 0 0,0-18 16,17 18-16,-17-18 0,0 18 16,0-18-16,18 1 0,-18-1 15,0 0-15,18 18 16,-18-18-16,0 1 0,0-1 15,17 0-15,-17 18 16,0-35-16,0-1 0,0 1 16,0 0-16,0-1 47,18-17-47,-18 18 15,0 0 1,0-1-1,0 1 1,0-1 15,0 1-15,-18 0-16,18 17 16,0-17-1,0-1-15,0 1 16,0 0-1,0-1 1,0 1 0,-17-18 46,-1 0-31</inkml:trace>
  <inkml:trace contextRef="#ctx0" brushRef="#br2" timeOffset="303273.7935">15998 10266 0,'0'17'15,"-17"1"1,17 0-16,0-1 16,0 19-16,-18-19 0,18 1 15,-17 17-15,17-17 16,0 0-16,0-1 0,0 1 16,17-18-16,-17 17 0,18-17 15,-1 0 1,1 0-16,0 0 15,-1 0-15,1 0 16,70-17 0,-52 17-16,-1 0 0,0 0 15,18 0-15,-18 0 0,1 0 16,16 0-16,-16 0 0,52 0 16,-35 0-1,0 0-15,0 0 0,17 0 16,-17-18-16,18 18 0,-18-17 15,17 17-15,-17 0 0,18-18 16,-18 18-16,-1 0 0,1 0 16,0 0-16,0 0 0,-17-18 15,16 18-15,19 0 16,-53 0-16,-1 0 16,1 0-16,0 18 15,-1 0 1,1-18-1,-1 0 1,1 0-16,0 0 16,-1-18-1,-34 18 1,-1 0 0,0-18-1,18 1-15,-17 17 16,17-18-16,0 0 0,0-17 15,0 17-15,0-17 0,0 0 16,0-18-16,0 18 0,0-36 16,0 1-16,0-177 15,0 158 1,-18-16-16,18-1 0,0-176 16,0 211-1,0 18-15,0 18 0,0-1 16,0 19-16,0-1 15,0 1-15,18 17 32,-18-18-1,0 0-15,0 1-1,-18 17-15,18-18 0,0 0 16,0 1-16,0-19 0,0 19 15,-17-1-15,17 1 0,0-1 16,0 0-16,17-17 16,-17 17-1,0 1 1,-17 17 0,17-18-1,0 0 1,0 1-16,-18 17 31,18 17-15,-18-17-1,1 18 1,-1-18-16,-17 0 0,-1 18 16,1-18-16,-18 17 0,-17 1 15,-1-18-15,1 18 16,-19-1-16,-16-17 0,16 18 15,-16 0-15,-1-18 0,17 17 16,1-17-16,18 18 0,17-18 16,18 17-16,-1-17 15,1 0-15,17 0 0,1 0 16,-1 0 31,-17-17-32,17 17-15,1 0 16,-1 0 0,18-18-1</inkml:trace>
  <inkml:trace contextRef="#ctx0" brushRef="#br2" timeOffset="303537.1819">16016 9260 0,'18'0'16,"-36"0"-16,53-17 0,-17-18 15,0-1-15,17-17 0,0 18 16,18-18-16,0 0 0,0 0 16,0 0-16,0 18 15,17-18-15,-17 18 0,-17 17 0,-19 1 16,1 17-16,-36 17 16</inkml:trace>
  <inkml:trace contextRef="#ctx0" brushRef="#br2" timeOffset="303736.1567">16193 9613 0,'0'0'0,"17"-35"16,36-18-16,0 0 0,-18 0 16,159-158-1,36-1 1,-54 71-1,-123 105 1,-71 54 0</inkml:trace>
  <inkml:trace contextRef="#ctx0" brushRef="#br2" timeOffset="303924.3945">16351 9913 0,'0'0'15,"18"0"-15,17-18 0,18-17 0,-18-18 16,18 18-16,0-18 16,0-18-16,0 1 0,18-1 15,-1 1-15,1-1 0,-1-17 16,-17 18-16,18 17 16,-36 0-16,0 17 0,-17 36 15</inkml:trace>
  <inkml:trace contextRef="#ctx0" brushRef="#br2" timeOffset="304136.4571">16563 10160 0,'0'0'16,"70"-18"-16,-34-35 15,34 1-15,1-19 0,-1-17 16,19 0-16,-1 17 0,-18-17 15,19 17-15,-37 18 0,19 0 16,-36 18-16,1 18 16,-19-1-16,-34 36 15,-1-1-15</inkml:trace>
  <inkml:trace contextRef="#ctx0" brushRef="#br2" timeOffset="304559.2812">16951 10372 0,'0'0'15,"-18"0"-15,36 0 16,0-18-16,17 0 0,18-35 16,17 18-16,1-18 0,-18 0 15,17 0-15,1 1 0,-18 16 16,-18 1-16,0 0 16,-17 17-16,0 18 0,-36 0 15</inkml:trace>
  <inkml:trace contextRef="#ctx0" brushRef="#br2" timeOffset="304708.6794">17321 10354 0,'18'-18'0,"17"1"0,18-36 15,-35 18 1,17 17-16,0-17 0,1 17 15</inkml:trace>
  <inkml:trace contextRef="#ctx0" brushRef="#br2" timeOffset="304853.0615">17604 10336 0,'70'-70'16,"-140"140"-16,193-193 0,-88 70 15,18 18-15,-17-1 16,-19 19-16</inkml:trace>
  <inkml:trace contextRef="#ctx0" brushRef="#br2" timeOffset="305966.8531">21361 9419 0</inkml:trace>
  <inkml:trace contextRef="#ctx0" brushRef="#br2" timeOffset="306482.3408">21361 9419 0,'53'-35'16,"-106"70"-16,106-88 47,-71 53-16,18-17-15,-18-1-1,1 18 1,-1-18-16,-17 18 16,-36 0-1,54 0-15,-19 18 16,19 0-16,-1-18 15,0 17-15,1 1 0,-1 17 0,0-17 16,1-1-16,17 19 16,-18-19-16,18 54 15,18-1 1,17-17 0,-17-17-16,-1-19 15,19 1-15,-1-18 0,88 0 16,1-71-1,-54 1 1,-52 35-16,17-71 16,-35 88-1,-17-17-15,-36-18 16,35 35-16,-17 1 16,0 17-16,-1-18 0,1 18 15,0 0-15,17 0 0,1 18 16,-1-18-16,0 17 0,1-17 15,17 18-15,0 0 16</inkml:trace>
  <inkml:trace contextRef="#ctx0" brushRef="#br2" timeOffset="307081.4344">21149 9596 0,'0'0'16,"18"-18"0,-18 0-16,17 1 15,1-19-15,17 19 0,-17-19 16,0 1-16,-1 18 0,18-1 15,-17 0-15,-18 1 0,-18 52 32,-34 35-17,16-17-15,1 0 16,0-17-16,17 16 0,0-16 16,1-19-16,17 19 0,0-19 15,35-34 1,0-1-1,1 0-15,-19-17 0,19 17 16,-19-17-16,18 18 0,-17-19 16,0 1-16,-1 17 15,1 1-15,-18-1 0,-18 53 32,-35 18-32,36-17 15,-1-1-15,1 0 0,-1-17 16,18-1-16,-18 1 0,18 0 15,18-18-15,0 0 16,-1-18-16,18 0 0,1 1 0,17-54 16,-36 54-1,19-1-15,-36 0 0,17 1 16,-17 34 0,-35 19-1,35-1-15,-18 0 0,18 36 16</inkml:trace>
  <inkml:trace contextRef="#ctx0" brushRef="#br2" timeOffset="308045.9995">25365 9543 0,'0'0'0,"17"0"16,19-36-1,-19 36-15,1-17 16,-36 17-1,-17 17 1,0 1-16,-1 17 0,-16 1 16,16-1-16,1-18 0,-18 54 31,71-71-15,-1-18-16,54-35 15,-36 18-15,53-53 16,-70 53-16,0-1 0,-1-16 15,-17 34-15,-17 18 16,-72 18 0,37 17-16,-1 0 15,-36 36 1,37-36-16,34 0 0,0-17 16,18-1-16,0 1 0,18-18 15,17 0-15,0-18 0,18 1 16,0-18-16,0-1 0,-18 1 15,1 0-15,-1-1 0,-17 19 16,-1-18-16,-17 17 16,-17 18-16,-1 0 0,-70 35 15,53-17 1,-1 17-16,1 0 0,0 1 16,17-1-16,0 0 0,1 0 15,17-17-15,17 0 0,19-1 16,-1-17-16,0 0 0,18-17 15,18-19 1,-36 36-16,-35-17 0,18-1 16,-36 18-1,0 0-15,-35 53 16,36-35 0,-1-1-16,1 1 0</inkml:trace>
  <inkml:trace contextRef="#ctx0" brushRef="#br2" timeOffset="308191.8871">25365 9719 0,'0'-18'31,"-18"18"-31,18-17 16,18 17 0,-1-18-1,1 18-15</inkml:trace>
  <inkml:trace contextRef="#ctx0" brushRef="#br2" timeOffset="309346.384">30004 9543 0,'17'0'0,"1"0"16,0-18-1,-18 0-15,17 18 16,1-17-16,0-1 16,-1 0-16,-17 1 15,-17 17 1,-1 0-16,-106 35 16,19 18-1,87-35-15,0 35 16,18-36-1,0 1-15,18-1 0,0 1 16,17-18-16,-17 0 0,34 0 16,-16-18-16,34-17 15,-34 18-15,-19-1 0,1 0 16,-18 1-16,0-19 16,0 19-16,-18 17 15,1-18-15,-36 18 16,17 0-16,1 18 0,0-1 15,17 1-15,1 17 16,17-17-16,0 0 16,17-1-16,1 1 0,-1-1 15,19-17-15,-1 0 0,-17 0 16,17 0-16,-17-17 0,-1 17 16,-17-18-16,18 1 0,-18-1 15,0 0 1,-18 1-16,1 17 15,-19 0-15,19 0 16,-1 17-16,0 1 0,1 0 16,17-1-16,0 1 0,17-1 15,1 1-15,17 0 16,1-18-16,-1 0 0,0 0 16,-17-18-16,-1 18 0,-17-18 15,0 1-15,-35-18 16,18 35-1,-1 0-15,0 0 16</inkml:trace>
  <inkml:trace contextRef="#ctx0" brushRef="#br2" timeOffset="312591.1298">9560 11007 0,'0'-18'0,"18"-17"16,52-71-1,-34 53 1,105-53 0,-71 53-16,36-17 0,-18-1 15,18 1-15,0-19 0,-18 19 16,1 17-16,-19-18 0,-17 36 15,-18-18-15</inkml:trace>
  <inkml:trace contextRef="#ctx0" brushRef="#br2" timeOffset="312928.5469">9172 10513 0,'0'0'16,"-17"0"-16,17-18 0,0 1 15,35-1-15,0-17 0,18-1 16,18 1-16,-1-18 16,1 0-16,17 18 0,0-18 15</inkml:trace>
  <inkml:trace contextRef="#ctx0" brushRef="#br2" timeOffset="313668.0127">10478 10971 0,'0'-17'15,"17"-1"1,1 0-16,-1 1 0,1-1 0,0 1 16,35-36-1,-18 17-15,0 1 0,18-18 16,0 0-16,18-17 0,17-1 15,0-17-15,124-106 16,-107 88-16,1 0 0,0 18 16,0 0-16,-18 17 0,-35 1 15,0 34-15,-35 1 16,17 18-16,-35-1 0,0 0 16</inkml:trace>
  <inkml:trace contextRef="#ctx0" brushRef="#br1" timeOffset="375809.0645">3369 13106 0,'18'0'15,"-18"-18"1,-18 18 124,0-18-124,1 18-16,-1 0 0,0-17 16,1 17-16,-1 0 0,-17-18 15,0 18-15,-1 0 16,1 0-16,0 0 0,0 0 16,-1 0-16,1-17 0,0 17 15,-1 0-15,19-18 16,-18 18-16,-1 0 0,19 0 0,-19 0 15,1 0-15,0 0 16,-1 0-16,1 0 0,-18 0 0,18 18 16,-18-18-16,0 17 15,18-17-15,-18 18 0,0-18 16,18 17-16,-18-17 0,-71 0 16,71 0-1,18 0-15,-18-17 16,18 17-16,0 0 0,-1 0 15,1 0-15,0 0 0,0 0 16,17 0-16,-17-18 0,-1 18 16,19 0-16,-1 0 0,1 0 15,-1 0-15,0 0 16,1 0-16,-1 0 16,0 18-16,1-18 15,-1 0 1,0 0-16,1 0 15,-1 0 1,0 0 0,1 0-1,-1 0 1,1 0 0,-1 0-16,0 0 0,1 0 15,17-18 1,-18 18 46,18 18-30,0-1-17,-18 1-15,18 0 16,-17 17-1,17-17-15,0 17 0,0-17 0,17-1 16,-17 1-16,0 17 16,18 53-1,-18-52-15,18 69 16,-1 19 0,1-71-16,-18 70 15,0-70 1,0-18-16,0 18 15,0 0-15,0-17 0,0-1 16,0 0-16,0 18 0,-18-35 16,18 17-16,0 0 0,0 1 15,0-1-15,0 0 0,0 0 16,0 1-16,18 69 16,-18-69-1,0-1-15,0 36 16,0-36-16,0 0 0,0 18 15,0-18-15,0 1 0,0-1 16,0 0-16,0 0 16,0-17-16,0 17 0,0-17 15,0 0-15,0-1 0,18 54 16,-18-54 0,17 1-16,-17 0 15,0-1-15,0 1 0,0 0 16,0-1-1,0 1-15,-17 0 16,17-1 0,0 1-1,0-1-15,17 1 16,1-18 0,-1 0-1,1 0 1,0 0-16,-1 0 15,1 0 1,0 0 0,-1 0-16,1 0 0,0 0 15,-1-18-15,1 18 0,52 0 16,-52 0 0,17 0-16,-17 0 0,0 0 15,35 18 1,-18-18-16,-18 0 0,19 0 15,-19 18-15,19-18 0,-1 0 16,0 0-16,0 0 0,1 0 16,17-18-16,-18 18 15,0 0-15,1 0 0,-1-18 0,0 18 16,0 0-16,36-17 16,-18 17-16,-18 0 15,0-18-15,1 18 0,17 0 16,-18 0-16,53 0 15,-53-17-15,1 17 16,-1 0-16,0 0 0,0 0 16,1 0-16,-1 0 0,36 0 15,-54 17 1,1-17-16,-1 0 0,19 18 16,-19-18-1,1 0-15,0 0 16,-1 0-16,36 17 15,-18-17 1,-17 0 0,0 0-16,-1 18 0,1-18 15</inkml:trace>
  <inkml:trace contextRef="#ctx0" brushRef="#br1" timeOffset="376817.2647">3316 13123 0,'0'0'0,"0"18"16,0 0-1,0 17 1,0-17-16,0-1 0,18 18 15,-18-17-15,0 17 16,0 1-16,0 17 0,0-18 16,0 18-16,-18 0 0,18 17 15,0 54 1,0-71-16,0 17 0,18-17 0,-18 0 16,17 70-1,-17-70-15,0 18 0,0-18 16,0 0-16,18 0 0,-18 0 15,0 0-15,0 52 16,0-52-16,0 0 0,0-18 16,0 18-16,0-17 15,18 52 1,-18-53-16,0 18 16,0-18-16,0 1 0,0-1 0,0 0 15,0 0-15,0-17 0,0 17 16,0-17-16,17 17 15,1 18 1,-18-35-16,18-1 0,-18 1 16,0 0-16,17-1 15,-17 1 1,18-18 0,-18 18-16,18-18 15,-18 17 1,-18-17 31,0 0-32,-17 0 1,17-17-16,1 17 16,-1 0-16,-17 0 0,17 0 15,-17 0-15,0 0 16</inkml:trace>
  <inkml:trace contextRef="#ctx0" brushRef="#br1" timeOffset="378511.1669">29228 14182 0,'17'0'31,"1"0"-15,-18-18 30,-18 18-30,18-35 0,0 17-1,0 0-15,-17 1 16,-36 17 0,35 0-1,-52 0 1,52 17-16,0 1 15,1-18-15,-1 18 0,0-1 0,1 1 16,-1 0-16,0 35 16,1-36-1,-1 1-15,18 17 0,-17 0 16,17-17-16,0 17 0,0-17 16,17 17-16,-17-17 15,18 0-15,-1-1 0,19 1 16,-19-18-16,54 17 15,-53-17-15,17 0 0,0 0 16,0 0-16,1-17 0,-19 17 16,19-18-16,-19 18 15,1-17-15,-1-1 0,1-17 16,-18-18-16,0 17 16,0 1-16,-18 0 0,1-36 15,-1 36-15,-17 0 16,17 17-16,1-17 0,-1 17 15,0 18-15,1-17 16,-1 17-16,0 17 16,1 1-1</inkml:trace>
  <inkml:trace contextRef="#ctx0" brushRef="#br1" timeOffset="379102.6533">28698 13617 0,'0'0'16,"0"-17"-16,0-1 0,-17 0 16,17 1-16,0-1 15,0 36 32,17 70-31,-17-53-16,18 53 15,0-35-15,-1-17 16,-17 16-16,18-16 0,0-1 16,-18-17-16,17 17 15,1 18 1,-18-36-1,-18-34 1</inkml:trace>
  <inkml:trace contextRef="#ctx0" brushRef="#br1" timeOffset="379378.8888">28628 13935 0,'0'0'0,"18"17"31,-1 19-31,1-19 16,-18 19-16,17-1 0,36 53 15,-35-53 1,35 1 0,-35-36-16,-1 0 0,19-18 15,-19 0-15,18 1 0,1-19 16,-19 1-16,19-18 0,-19 18 15,1-18-15,0 18 0,-1-1 16,-17 1-16,0 18 0,0-1 16,0 0-16</inkml:trace>
  <inkml:trace contextRef="#ctx0" brushRef="#br1" timeOffset="382910.491">1640 13141 0,'0'-18'0,"0"1"16,18 34 46,-18 19-46,18-36-16,-18 17 0,0 1 16,17 0-16,-17-1 0,0 1 15,18 52-15,-18-34 16,0 87 0,0-70-16,0-18 15,0 18-15,0-17 0,18-1 16,-18 18-16,0-18 0,0 0 15,0 18-15,0-18 0,0 18 16,0-17-16,0-1 0,0 35 16,0-34-1,0-1-15,0 0 0,0 1 16,0 69 0,0-69-16,0-1 0,0 18 15,0 17 1,0-17-16,0-17 0,0-1 0,0 18 15,0 70 1,0-87-16,-18-1 16,18 53-1,18-53-15,-18-17 0,0 0 16,17-1-16,-17 1 0,0 0 16,18-1-16,0 18 15,-18 18 1,0-17-1,0-19 1,0 1-16,0 17 16,0 0-1,0-17 1,0 0 0,17-18-1,-17 17 1,0 1-1,0 0 1,0-1 0,0 1-16,-17 0 0,17-1 15,17-17 1,1 0 15,-1 0-15,1 0-16,0 0 15,-1-17-15,1 17 16,0 0-16,-1 0 0,19-18 0,16 18 16,-16 0-1,17 0-15,-18 0 0,0 0 16,1 0-16,-1 0 0,-18 18 16,19-18-16,-1 0 0,0 0 15,1 0-15,-1-18 0,18 18 16,70-35-1,-70 35-15,-18 0 0,18-18 16,36 0 0,-37 18-16,1-17 0,0 17 15,0-18-15,35 18 16,-52-18-16,17 18 16,-18 0-16,0-17 0,0 17 15,1 0-15,17-18 16,-36 18-16,19 0 15,-1-17-15,-18 17 0,1 0 0,0 0 16,-1 0-16,1 0 0,17 17 16,-17-17-1,0 0-15,-18 18 16,17-18-16,1 0 16,-18 17-1,0-34 16,-18 17-15,18-18 0,-17 1-1,17-1-15,0-35 16,0 35-16,0-17 16,-18 17-16,18-17 0,0-88 15,-18 70 1,18 0-16,0-35 15,-17 52-15,17-17 0,0 1 16,0 16-16,0-17 16,0-88-1,17 106-15,-17-88 16,0 70-16,0-18 0,0 18 16,0-17-16,0 17 0,-17 17 15,17-17-15,0 18 16,0-18-16,0 18 0,0 0 15,0-18-15,0 18 0,0-1 16,17-17-16,-17 0 0,0 18 16,0-35-16,0 17 0,-17 0 15,17 0-15,0 0 0,-18 18 16,18-18 0,-18 35-16,18 0 0,0 1 15,0-1 1,0 1-1,-17 17 32,-1 0-31,0 0-16,1 17 0,-18-17 16,-1 0-16,-17 0 15,-17 0-15,-1 0 0,-17 0 16,0 0-16,-18 0 0,0 18 15,-17-18-15,17 17 0,-18-17 16,19 0-16,-1 18 0,18-18 16,-1 0-16,36 0 0,0 0 15,1 0-15,34 0 0,0 0 16</inkml:trace>
  <inkml:trace contextRef="#ctx0" brushRef="#br1" timeOffset="384151.117">2028 13159 0,'-17'0'15,"17"17"16,0 1-15,0 0-16,0 17 16,0 0-16,0 0 0,0 1 15,-18 87 1,18-52-16,0 17 0,0 18 16,0-18-16,0 18 0,0 0 15,0-1-15,0 1 0,-17-18 16,17 1-16,0 87 15,17-105-15,-17 17 16,0-18-16,0 1 0,18-1 16,17 72-1,-35-125-15,18 18 0,-18-17 16,17 0 0,1-1-16,0-17 15,-18 18 1,17-18-16,1 0 15,0 0 1,-1 18-16,19-18 0,-1 0 16,71 17-1,-53-17-15,17 18 0,-17 0 16,35-1-16,-17 1 16,176 35-1,0-18 1,0-17-1,-36-18 1,-17-18 0,-35 0-1,-71 1 1,-35 17 0,-35-18-1,-36-17 1,1 17-16,-1-17 15,18 0-15,-18-89 16,1 36-16,17-18 0,0-17 16,-18-1-16,18-17 0,0 0 15,0 0-15,-18-194 16,18 229 0,-17 18-16,-1-53 15,18 70-15,0 0 0,-18 19 16,18-19-16,0 0 15,0 19-15,0-19 0,0-17 16,0 53-16,0 17 16,-17 0-16,-1 18 15,-35 18 1,18 0 0,0-1-16,-18 1 0,0-18 0,-18 17 15,-17 1-15,18-18 16,-36 18-16,0-18 0,-18 0 15,1 17-15,17-17 0,-159 0 16,107 0 15,140 0-31,0 0 16</inkml:trace>
  <inkml:trace contextRef="#ctx0" brushRef="#br1" timeOffset="385240.6914">2311 13229 0,'-18'0'16,"18"18"0,0-1-1,0 19-15,0-1 0,18 18 0,-18 17 16,17 1-16,-17 35 0,18 17 16,-18 1-16,0 17 15,0 0-15,0 0 0,0 0 16,0 0-16,0-17 0,0-1 15,0-34-15,-18-1 0,18 0 16,0-35-16,0 0 0,0 0 16,0-18-16,0 0 15,18-17-15,0 17 0,-1-17 16,1-1-16,17 1 0,0-18 16,1 18-16,-1-18 0,18 0 15,0 0-15,0 0 0,123-18 31,-105 18-31,17 0 0,71 18 16,-71-1-16,0-17 16,18 0-16,-18 0 0,0 0 15,0 0-15,1-17 16,-19-1-16,1 0 0,-18 18 0,-18-17 16,0-1-16,-17 0 0,17 18 31,-35-17-31,0-1 15,0 1 1,0-1-16,0 0 16,0 1-16,0-1 15,0-17-15,0 17 16,0-17-16,0 0 0,0-18 16,0-18-16,0 1 0,0-19 15,0-17-15,0-35 16,0 0-16,0-17 0,0-1 0,0 0 15,18 36-15,-18 34 16,0 19-16,0-1 0,0 36 16,0-18-16,0-18 15,0 36 1,17-18 0,1 18-1,0 17-15,-18 1 16,0-1-16,-18 0 15,0 1 1,1-1-16,-1 1 0,1 17 16,-1-18-16,-17 0 0,-1 1 15,1-1-15,-18-17 0,0 17 16,-17-17-16,-1 17 0,-35-17 16,18 17-16,-141 1 15,-159 52 1,264 0-16,1 0 15,35-17-15,-54 53 16,125-54 0,-1-17-16</inkml:trace>
  <inkml:trace contextRef="#ctx0" brushRef="#br1" timeOffset="386346.6809">2681 13176 0,'0'53'16,"0"0"-16,0 0 15,18 0-15,-18 17 0,0 19 16,0 122-16,0-105 16,0 18-16,-18-19 0,0 1 15,1 0-15,17 0 16,-18-18-16,18 18 0,0-18 15,0 53 1,18-88-16,17-17 0,-17-1 0,17 0 16,0-17-16,1 17 15,17-17-15,17 17 0,-17-17 16,18-1-16,-1 1 0,18-1 16,0 1-16,18-18 0,0 18 15,0-18-15,123 0 16,-105 0-16,-1-18 0,18-17 15,-17 17-15,-18-17 16,-1 17-16,-16 1 0,-19-1 16,-17-17-16,-18 17 0,1 0 15,-19 1-15,-17-18 0,0 17 16,0-17-16,0-1 0,-17 1 16,-19-71-1,19 18-15,-18-124 16,-1 71-16,19 0 0,-1-18 15,0-17-15,1 17 0,-1 18 16,0 35-16,18 0 0,-17 36 16,-1 17-16,0 18 0,-17-1 15,-53-16 1,35 52-16,18 0 16,17 0-16,-17 0 0,17 0 15,1 17-15,-1-17 0,0 0 16,1 18-16,-1-1 0,0-17 15,1 18-15,-18 0 0</inkml:trace>
  <inkml:trace contextRef="#ctx0" brushRef="#br1" timeOffset="387747.529">5151 13159 0,'0'-18'32,"-18"18"-1,0 0-15,1 0-1,-1 18-15,0-18 0,1 0 16,-19 0-16,1-18 0,0 18 15,-18 0-15,0 0 0,-17-18 16,-1 18-16,0-17 0,-17 17 16,0 0-16,0 0 15,-18 0-15,18 17 0,0-17 16,35 18-16,0-18 0,17 0 16,19 0-16,-1 0 0,36 0 15,35 18 1,-36-18-16,1 0 15,-18 17 1,-53 1 0,35-18-16,-17 18 15,18-18-15,-36 0 16,35 0-16,0 0 0,36-18 31,0 18-15,-1-18-16,1 18 15,-18 18 1,-18 35 0,18-18-16,0 0 15,-17 18-15,17 0 16,0 18-16,0-1 0,17 1 16,1 35-16,0-18 0,-18 18 15,17 0-15,-17-1 0,0-16 16,0 16-16,0-16 15,0 16-15,0-16 0,-17-1 16,-1 0-16,18-17 0,-18-18 16,18 17-16,0-17 0,-17-18 15,17 18-15,0-18 0,0-17 16,0 0-16,17-1 16,-17 1-16,0 0 0,18-1 15,0-17-15,-1 0 16,1 0-16,-1 0 0,19-17 15,-1 17-15,18 0 0,0-18 16,17 18-16,1 0 0,17 0 16,194 0-1,-193 0-15,16 0 16,1 0-16,159-35 16,-177 17-16,0 0 15,36-34 1,-71 16-16,-18 19 0,0-19 15,-17 19-15,-18-1 0,17-35 16,-17 18-16,-17 0 16,17-1-16,-35-87 15,17 35-15,0-1 0,1-34 16,-19 0-16,1-19 16,0 1-16,0-17 0,-1 34 15,1 1-15,17 34 0,18 1 16,-17-35-1,17 87-15,-18 1 0,18 18 0,-18-1 16,36 36 0,-18-1-16</inkml:trace>
  <inkml:trace contextRef="#ctx0" brushRef="#br1" timeOffset="389851.2585">30727 14217 0,'18'-18'0,"-1"18"15,1 0-15,0 0 16,34 0-1,-34 0-15,-18-17 16,18 17 0,-36 0-1,0 0 1,-17 0 0,18 0-1,-19-18-15,1 18 0,0 0 16,-18-18-16,0 18 0,-18 0 15,18 0-15,-17 0 16,-1 0-16,1 0 0,-1 0 0,-17-17 16,17 17-16,1 0 0,-71 0 15,70 0 1,1-18-16,34 18 0,-17 0 16,1 0-16,16 0 0,19 0 15,-19 18-15,1-18 0,0 0 16,-1 0-16,1 17 0,0-17 15,0 18-15,-1-18 16,1 18-16,-18-18 0,18 17 0,-18-17 16,18 0-16,-36 0 15,36 18-15,17-18 16,1 0-16,-1 0 16,18 18 30,0-1-30,0 1 0,0 0 15,0-1-15,18 1-1,-1-18-15,1 17 16,17 1-1,-17-18-15,-1 18 16,1-18-16,0 0 16,-1 17-16,-17 1 0,18-18 15,35 18 1,-18-18-16,0 17 0,-17-17 16,17 0-16,-17 0 15,0 0-15,17 0 0,-17-17 16,17 17-16,-18 0 0,1 0 15,0 0-15,35 17 16,-36-17-16,1 0 0,17 0 16,-17 0-16,17 0 15,-17 0-15,17 0 16,-17 0-16,17 0 0,-17 18 16,-1-18-16,19 0 0,-19 0 15,18 0-15,1 0 0,-19 0 16,19 0-16,-19 0 0,54 18 15,-54-18 1,19 0-16,-19 0 16,19 0-16,-19 17 0,19-17 15,-19 0-15,19 0 0,16 0 16,-16 0 0,-1 18-16,0-18 0,1 0 0,16 0 15,-16 0 1,-1 17-16,36-17 15,-54 0-15,54 0 16,-36 0-16,0 0 0,-17 0 16,17 0-16,18 0 15,-35 0-15,17 0 16,-17 0-16,-1 0 0,19-17 16,17 17-1,-36-18-15,1 18 0,-1 0 0,1-17 16,17-1-1,-17 0-15,0 1 16,-18-1 0,17 0-16,-17 1 15,0-1-15,-17-35 16,-1 36-16,0-19 16,-35 1-1,1 0-15,16 17 0,-34 0 16,17 18-16,-18 0 0,1 0 15,-19 18-15,19-18 0,-1 18 16</inkml:trace>
  <inkml:trace contextRef="#ctx0" brushRef="#br1" timeOffset="391886.1322">917 13811 0,'0'0'16,"0"18"31,0 35-32,0 0-15,0 0 0,0 17 16,0 1-16,0 17 0,0 18 16,0 17-16,0 1 0,0 17 15,-17 18-15,-1-18 0,18 0 16,0 88 0,0-123-16,0-18 0,0 0 15,0-17-15,18-1 16,-1-17-16,-17-17 0,18 17 0,0-36 15,-1 36 1,1-35-16,-36-18 31</inkml:trace>
  <inkml:trace contextRef="#ctx0" brushRef="#br1" timeOffset="392176.9042">688 15663 0,'0'71'16,"0"-142"-16,0 212 0,18-88 0,-18 0 16,17 18-16,18-18 0,1 35 15,-19-53-15,19-17 16,-19-18-16,19 0 0,-19 0 15,1 0-15,17-18 16,-17 1-16,-1-19 16,1 1-16,17-18 15,1 18-15,-19 17 0,1-17 16,0 17-16,-1-17 0,1 35 16,-1-18-16,1 1 0</inkml:trace>
  <inkml:trace contextRef="#ctx0" brushRef="#br1" timeOffset="393268.2663">31538 14764 0,'-17'17'16,"17"1"-16,17-18 31,1 0-15,123-88 0,-88 35-16,18 18 15,140-106 1,-52 17-1,-106 71 1,-35 53 0,-54 0-1,1 18-15,-18-1 16</inkml:trace>
  <inkml:trace contextRef="#ctx0" brushRef="#br1" timeOffset="393560.5442">31785 14305 0,'-17'0'0,"-1"18"15,0-1-15,1 19 0,-1 17 16,-17 0-16,17-1 0,-17 1 15,0 18-15,17-1 0,0-17 16,18 0-16,0-17 0,18-1 16,0 0-16,140 18 15,-87-53 1,17 0-16,53-18 16,-88 18-16,0-17 0,0 17 15</inkml:trace>
  <inkml:trace contextRef="#ctx0" brushRef="#br1" timeOffset="400088.478">12859 16298 0,'-18'0'16,"0"-17"-16,1 17 31,34 0 16,54-18-32,0 18 1,-1 0-16,1 0 0,35-18 16,-18 18-16,35-17 0,1 17 15,-1 0-15,1-18 0,17 18 16,-18 0-16,1-17 16,-1 17-16,-17-18 0,0 18 15,-18-18-15,-17 18 0,-19 0 16,-16 0-16,-19 0 0,-17 18 15,-17-18-15</inkml:trace>
  <inkml:trace contextRef="#ctx0" brushRef="#br1" timeOffset="406640.5416">5803 16986 0,'18'18'0,"-1"-18"16,1 18-16,0-1 16,17 18-16,0-17 0,1 17 15,17 1-15,-18-1 0,18-17 16,35 52-1,-53-52-15,18 17 0,0 0 16,18-17-16,-36 0 16,-18-36-1</inkml:trace>
  <inkml:trace contextRef="#ctx0" brushRef="#br1" timeOffset="407012.8674">5786 17427 0,'0'0'0,"0"-17"15,-18-19 1,18 1-16,0 0 0,0-18 16,0 18-16,0-18 15,0 17-15,0-17 0,0-35 16,0 35 0,0 18-16,18 17 15,-18 1-15,17 17 16,1 0-16,17 0 0,0 0 15,1 17-15,17-17 16,0 0-16,-1 0 0,1 0 16,0-17-16,0 17 0,0-18 15,-18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25083 19032 0</inkml:trace>
  <inkml:trace contextRef="#ctx0" brushRef="#br0" timeOffset="3984.6122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95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56">7990 10301 0,'-17'0'16,"17"-18"15,0-17-15,17 0-16,1 0 0,17-36 15,-17 53-15,0-17 16,-18 18-16,17 17 0,1 17 16,0 54-1,-1-36-15,18 18 16,-17-35 0,35-1-16,-18-17 15</inkml:trace>
  <inkml:trace contextRef="#ctx0" brushRef="#br0" timeOffset="5337.4561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2">11201 9454 0,'17'18'16,"1"0"-16,0-1 15,35 1-15,-18-18 16,18 35-16,-18-17 15,36 17 1,-54-35-16,36 35 16,-35-35-16,-1 18 15,-34-18 1,-36 0 0,18 0-16,-54 18 15,36-18 1,18 17-16,0-17 15</inkml:trace>
  <inkml:trace contextRef="#ctx0" brushRef="#br0" timeOffset="6171.8992">9208 9260 0,'0'0'0,"-18"-17"16,0 17-16,-35 17 15,18 1-15,-36 17 16,36-17-16,0 17 0,-36 18 16,36-18-1,0 1-15,35-19 16,17 19-1,1-19-15,35 1 0,53 17 16,-36-17-16,36-1 16,-53-17-16,0 0 0,-18 18 15</inkml:trace>
  <inkml:trace contextRef="#ctx0" brushRef="#br0" timeOffset="6431.5857">9719 9102 0,'-18'35'0,"18"18"15,0 35 1,0-53-16,0 36 16,0-53-16,18-1 15,0 1-15,-1-18 0,1 0 16</inkml:trace>
  <inkml:trace contextRef="#ctx0" brushRef="#br0" timeOffset="6632.9326">10054 9066 0,'-17'18'15,"17"17"-15,-18 18 16,18-35-16,18 35 16,-1-36-16,1 1 15,-1-18-15,19 18 0,34-18 16,-52 0-16,35-18 15,-36 0-15</inkml:trace>
  <inkml:trace contextRef="#ctx0" brushRef="#br0" timeOffset="6755.2568">10178 9208 0,'0'88'16,"0"-176"-16,17 229 0,-17-106 0,36 53 15,-19-53-15</inkml:trace>
  <inkml:trace contextRef="#ctx0" brushRef="#br0" timeOffset="7266.6169">7285 11042 0,'0'18'16,"0"17"-16,0 0 16,0 18-16,0 0 0,0 70 15,18-70-15,-18 36 16,0-54-16,35 0 15,-18-35 1,1-18-16</inkml:trace>
  <inkml:trace contextRef="#ctx0" brushRef="#br0" timeOffset="7472.1624">7585 11060 0,'0'0'15,"-18"53"-15,18-18 0,0 0 16,-18 0-16,18-17 16,0 35-16,18-35 15,17-1-15,-17 1 16,35-1-16,-18-17 16,18 0-1,-35 0-15,-1 0 0</inkml:trace>
  <inkml:trace contextRef="#ctx0" brushRef="#br0" timeOffset="7616.5471">7743 11289 0,'0'0'0,"18"141"0,0-70 15,-1 52-15,19-70 16,-19-18-16,1 1 15</inkml:trace>
  <inkml:trace contextRef="#ctx0" brushRef="#br0" timeOffset="10135.5233">7955 11695 0</inkml:trace>
  <inkml:trace contextRef="#ctx0" brushRef="#br0" timeOffset="45472.0907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07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64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9" Type="http://schemas.openxmlformats.org/officeDocument/2006/relationships/image" Target="../media/image9.png"/><Relationship Id="rId4" Type="http://schemas.openxmlformats.org/officeDocument/2006/relationships/image" Target="../media/image49.png"/><Relationship Id="rId1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26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34" Type="http://schemas.openxmlformats.org/officeDocument/2006/relationships/customXml" Target="../ink/ink3.xml"/><Relationship Id="rId7" Type="http://schemas.openxmlformats.org/officeDocument/2006/relationships/image" Target="../media/image19.png"/><Relationship Id="rId12" Type="http://schemas.openxmlformats.org/officeDocument/2006/relationships/image" Target="../media/image18.tiff"/><Relationship Id="rId17" Type="http://schemas.openxmlformats.org/officeDocument/2006/relationships/image" Target="../media/image28.png"/><Relationship Id="rId25" Type="http://schemas.openxmlformats.org/officeDocument/2006/relationships/image" Target="../media/image37.png"/><Relationship Id="rId33" Type="http://schemas.openxmlformats.org/officeDocument/2006/relationships/image" Target="../media/image44.png"/><Relationship Id="rId2" Type="http://schemas.openxmlformats.org/officeDocument/2006/relationships/image" Target="../media/image150.png"/><Relationship Id="rId16" Type="http://schemas.openxmlformats.org/officeDocument/2006/relationships/image" Target="../media/image19.tiff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7.tiff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16.tiff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2.tiff"/><Relationship Id="rId3" Type="http://schemas.openxmlformats.org/officeDocument/2006/relationships/image" Target="../media/image29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19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4.xml"/><Relationship Id="rId10" Type="http://schemas.openxmlformats.org/officeDocument/2006/relationships/image" Target="../media/image43.png"/><Relationship Id="rId4" Type="http://schemas.openxmlformats.org/officeDocument/2006/relationships/image" Target="../media/image300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0720" y="841680"/>
                <a:ext cx="6680520" cy="58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4"/>
              </p:ext>
            </p:extLst>
          </p:nvPr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93185"/>
              </p:ext>
            </p:extLst>
          </p:nvPr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692"/>
              </p:ext>
            </p:extLst>
          </p:nvPr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1596"/>
              </p:ext>
            </p:extLst>
          </p:nvPr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3476"/>
              </p:ext>
            </p:extLst>
          </p:nvPr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8815"/>
              </p:ext>
            </p:extLst>
          </p:nvPr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23096"/>
              </p:ext>
            </p:extLst>
          </p:nvPr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3206"/>
              </p:ext>
            </p:extLst>
          </p:nvPr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14:cNvPr>
              <p14:cNvContentPartPr/>
              <p14:nvPr/>
            </p14:nvContentPartPr>
            <p14:xfrm>
              <a:off x="6480" y="692280"/>
              <a:ext cx="11608200" cy="558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880" y="682920"/>
                <a:ext cx="11626920" cy="56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2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960" y="943200"/>
                <a:ext cx="8864640" cy="59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186</Words>
  <Application>Microsoft Office PowerPoint</Application>
  <PresentationFormat>Widescreen</PresentationFormat>
  <Paragraphs>88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Turning FC layer into convolutional layers</vt:lpstr>
      <vt:lpstr>Convolution implementation of sliding windows</vt:lpstr>
      <vt:lpstr>Convolution implementation of sliding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212</cp:revision>
  <dcterms:created xsi:type="dcterms:W3CDTF">2017-07-10T20:19:53Z</dcterms:created>
  <dcterms:modified xsi:type="dcterms:W3CDTF">2017-10-22T21:45:32Z</dcterms:modified>
</cp:coreProperties>
</file>